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CE1A89-63F9-404F-9A99-20956C5CE7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1CCC64-6CFD-4AF8-9421-382CA897E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19C187-BE09-427B-A074-075FB475DA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92D910-71F9-4F7A-9DD5-07E843494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5C86F7-2169-4C14-B6BE-8901D13B83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26032E-80F1-4FA8-9EA5-E7A6C7244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9C2420-E0C7-4A17-B50C-7476AD5D7B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E1BFD2-BE2C-4C1A-B3A6-B22A6644C6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A6320E-E3FB-411F-BFF7-E08A15945D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8D1B88-AF68-4A74-A8AD-D9FD5C5893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AEBD2B-E0EC-40B4-AEDF-C557B0F4BB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7201051013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红外物理-419钨灯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红外物理基础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钨灯原理及结构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红外物理在钨灯中应用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实验研究与分析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应用领域及前景展望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红外物理基础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红外辐射源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自然界中，任何高于绝对零度的物体都会发射红外辐射，其中黑体辐射是理想的红外辐射源。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红外辐射定义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红外辐射是电磁波谱中波长介于可见光与微波之间的辐射，具有热效应。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红外辐射波段划分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根据波长或频率，红外辐射可分为近红外、中红外和远红外三个波段。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红外辐射基本概念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红外光谱定义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红外光谱是物质吸收或发射红外辐射后产生的光谱，反映了物质分子结构的信息。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红外光谱特性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不同物质具有不同的红外光谱特征，可用于物质的定性和定量分析。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红外光谱仪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用于测量和分析红外光谱的仪器，主要由光源、单色器、样品室、检测器和数据处理系统组成。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红外光谱与特性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750" r="2175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吸收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发射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反射和透射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散射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红外辐射与物质相互作用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物质吸收特定波长的红外辐射，导致分子振动或转动能级跃迁。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物质对红外辐射的反射和透射特性取决于其表面和内部结构。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物质在受到激发后，发射出特定波长的红外辐射。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物质对红外辐射的散射作用，使得红外辐射在传播过程中发生方向改变。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钨灯原理及结构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970" r="3397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970" r="3397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钨灯通过电流加热灯丝至高温，使钨丝内的电子获得能量后跃迁至高能级，再回落到低能级时释放出光子，从而产生可见光。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热辐射发光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高温的钨丝可视为近似黑体，其辐射光谱连续且宽广，覆盖了可见光及红外光区域。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黑体辐射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钨灯发光原理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采用高纯度钨丝制成，具有高熔点、良好导电性和机械强度。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灯丝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灯泡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灯头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通常由透明或磨砂玻璃制成，内部充有惰性气体以防止钨丝氧化。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连接电源并提供机械支撑，通常采用螺口或插口式设计。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钨灯结构组成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503" r="150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钨灯工作特性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温度依赖性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钨灯的发光效率与温度密切相关，温度越高发光效率越高，但过高的温度会导致钨丝蒸发缩短使用寿命。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光谱特性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钨灯的光谱连续且分布广泛，从可见光到红外光均有辐射，但不同波长的辐射强度不同。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响应时间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钨灯启动后需要一定时间达到稳定工作状态，同样在关闭电源后也需要一定时间冷却。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红外物理在钨灯中应用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https://d.book118.com/127201051013006036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2024-09-10T20:38:44.367</cp:lastPrinted>
  <dcterms:created xsi:type="dcterms:W3CDTF">2024-09-10T12:38:44Z</dcterms:created>
  <dcterms:modified xsi:type="dcterms:W3CDTF">2024-09-10T12:38:46Z</dcterms:modified>
</cp:coreProperties>
</file>