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AC039-C27A-4A49-A939-85893963D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27F98-E10A-42CE-93E2-DBFAEF07C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9DE9F-F03F-4812-A3BF-54575C4AE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9B2AF-C9ED-4AB3-8B96-BACE31A18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522802-D493-488E-A4DA-4ED4BC7C2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FC9901-95AF-4CF9-89EF-5BFE63D23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F40E4F-CA3F-4DFF-BDF3-70194945F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5DB12-84B0-462A-A097-0A7151127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FEAFA-E972-4263-A1D7-AFD1A5632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C81A5-EDA1-48E6-858F-F58013EB7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11AD8-E9A2-42DA-835C-F650A4391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0005706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《无线网络基础》ppt课件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无线网络技术基础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无线网络设计与优化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无线网络摆脱了线缆的束缚，设备可以自由移动。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无线网络是一种利用无线电波传输数据、音频和视频信号的技术，无需使用物理线缆连接设备。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扩展性强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可以轻松添加新设备到网络中。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支持用户在一定范围内无缝漫游。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部署简便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无需布线，节省时间和成本。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家庭和办公环境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无线网络的应用场景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487" r="84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用于连接计算机、打印机、手机等设备。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如咖啡馆、图书馆、机场等提供免费Wi-Fi服务。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实现分支机构、办公室之间的无线连接。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智能家居、智能农业等领域的设备连接和控制。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分为局域网（LAN）、城域网（MAN）、广域网（WAN）。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根据传输距离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无线个域网（WPAN）、无线局域网（WLAN）、无线城域网（WMAN）、无线广域网（WWAN）。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根据传输技术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分为低频、中频、高频段无线网。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根据使用频段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无线网络的分类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无线传输技术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无线传输技术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无线传输技术是无线网络的基础，包括无线电波、微波、红外线等传输方式。这些技术各有优缺点，适用于不同的应用场景。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无线电波传输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无线电波是常见的无线传输方式，具有传输距离远、覆盖范围广的优点，但传输速率相对较低。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微波传输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微波传输适用于较远距离的高速数据传输，但传输过程中易受到障碍物和气候条件的影响。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红外线传输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红外线传输具有高度的方向性和隐秘性，适用于安全保密要求较高的场合，但传输距离较短。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无线通信协议是无线网络中设备间通信的规则和标准，包括WiFi、蓝牙、ZigBee等协议。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无线通信协议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WiFi是目前应用最广泛的无线通信协议，具有传输速度快、兼容性好等优点，适用于家庭、办公室等场合。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WiFi协议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蓝牙是一种短距离无线通信协议，适用于手机、耳机、音箱等设备间的通信。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蓝牙协议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ZigBee是一种低速低功耗的无线通信协议，适用于物联网和智能家居等领域。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ZigBee协议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无线通信协议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随着无线网络的普及，无线网络安全问题越来越受到关注。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无线网络安全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为了保护无线网络中的数据安全，可以采用加密技术对数据进行加密处理，防止未经授权的访问和窃取。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通过设置访问控制列表等方式，限制非法设备的接入，保护无线网络免受攻击和入侵。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定期进行安全审计和漏洞扫描，及时发现和处理安全问题，提高无线网络的安全性。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无线网络安全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无线网卡的作用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无线网卡是无线网络中的重要组成部分，它能够将计算机与无线网络连接起来，实现数据的无线传输。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无线网卡的分类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无线网卡可以分为内置式和外置式两种类型。内置式无线网卡需要插入计算机的PCI或USB接口，而外置式无线网卡则可以通过USB接口与计算机连接。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无线网卡的选择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在选择无线网卡时，需要考虑其传输速率、覆盖范围、兼容性以及价格等因素。同时，还需要注意无线网卡是否支持加密和安全认证功能，以确保网络安全。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无线网卡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无线路由器的作用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无线路由器是无线网络的核心设备，它能够将有线网络和无线网络结合起来，实现数据的无线传输和路由功能。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无线路由器的特点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无线路由器具有无线覆盖范围广、传输速率高、稳定性好等特点。同时，它还支持多种有线和无线网络连接方式，可以满足不同用户的需求。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无线路由器的设置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在设置无线路由器时，需要对其进行正确的配置，包括网络参数、无线参数、安全认证等设置。同时，还需要注意路由器的管理和维护，以确保网络的稳定性和安全性。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无线路由器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https://d.book118.com/128000057061006034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2024-09-12T21:42:10.905</cp:lastPrinted>
  <dcterms:created xsi:type="dcterms:W3CDTF">2024-09-12T13:42:10Z</dcterms:created>
  <dcterms:modified xsi:type="dcterms:W3CDTF">2024-09-12T13:42:12Z</dcterms:modified>
</cp:coreProperties>
</file>