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75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8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5AC05-41BE-4A6B-B77A-E42BE3C33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B0DD0-F07F-4C46-836A-F2422616F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84334-8662-45E9-AB66-B520FEE9E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436C0-CB34-4B37-83DE-19AF9C16B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F4B583-3F0E-43A2-B0A9-FE505B00E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05EEBF-184B-4CCF-8A6D-5B904A6D0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591C02-286D-44D0-AC6D-B9B08265D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44CA5-CFEC-4F38-9FAC-527C1B890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D5DE2-F72F-49FF-AE42-FC2C57B32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8C9E5-92CC-4FEE-A1C8-CC053915A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C1079-38F9-4185-85BC-505066960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2744" r:id="rId2"/>
    <p:sldLayoutId id="2147502745" r:id="rId3"/>
    <p:sldLayoutId id="2147502746" r:id="rId4"/>
    <p:sldLayoutId id="2147502747" r:id="rId5"/>
    <p:sldLayoutId id="2147502748" r:id="rId6"/>
    <p:sldLayoutId id="2147502749" r:id="rId7"/>
    <p:sldLayoutId id="2147502750" r:id="rId8"/>
    <p:sldLayoutId id="2147502751" r:id="rId9"/>
    <p:sldLayoutId id="2147502752" r:id="rId10"/>
    <p:sldLayoutId id="214750275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22" Type="http://schemas.openxmlformats.org/officeDocument/2006/relationships/tags" Target="../tags/tag160.xml" /><Relationship Id="rId23" Type="http://schemas.openxmlformats.org/officeDocument/2006/relationships/tags" Target="../tags/tag161.xml" /><Relationship Id="rId24" Type="http://schemas.openxmlformats.org/officeDocument/2006/relationships/tags" Target="../tags/tag162.xml" /><Relationship Id="rId25" Type="http://schemas.openxmlformats.org/officeDocument/2006/relationships/tags" Target="../tags/tag163.xml" /><Relationship Id="rId26" Type="http://schemas.openxmlformats.org/officeDocument/2006/relationships/tags" Target="../tags/tag164.xml" /><Relationship Id="rId27" Type="http://schemas.openxmlformats.org/officeDocument/2006/relationships/tags" Target="../tags/tag165.xml" /><Relationship Id="rId28" Type="http://schemas.openxmlformats.org/officeDocument/2006/relationships/tags" Target="../tags/tag166.xml" /><Relationship Id="rId29" Type="http://schemas.openxmlformats.org/officeDocument/2006/relationships/tags" Target="../tags/tag167.xml" /><Relationship Id="rId3" Type="http://schemas.openxmlformats.org/officeDocument/2006/relationships/tags" Target="../tags/tag141.xml" /><Relationship Id="rId30" Type="http://schemas.openxmlformats.org/officeDocument/2006/relationships/tags" Target="../tags/tag168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0107206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市场营销类工作岗位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市场营销类岗位分类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市场营销类岗位的职业发展路径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市场营销类岗位的薪酬待遇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市场营销类岗位的招聘要求与求职技巧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市场营销类岗位概述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市场营销类岗位概述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岗位定义与职责</a:t>
            </a:r>
            <a:endParaRPr lang="zh-CN" altLang="en-US"/>
          </a:p>
        </p:txBody>
      </p:sp>
      <p:sp>
        <p:nvSpPr>
          <p:cNvPr id="104890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岗位定义：市场营销类岗位是指从事市场调研、产品推广、品牌建设等方面工作的职业。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岗位职责：主要包括制定营销策略、推广产品、拓展市场、提高品牌知名度等。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岗位能力要求：需要具备较强的市场洞察力、沟通协调能力、创新能力和团队合作精神。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职业发展前景：随着市场竞争的加剧，市场营销类岗位需求不断增加，职业发展前景广阔。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岗位所需技能</a:t>
            </a:r>
            <a:endParaRPr lang="zh-CN" altLang="en-US"/>
          </a:p>
        </p:txBody>
      </p:sp>
      <p:sp>
        <p:nvSpPr>
          <p:cNvPr id="104896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市场调研与分析能力：能够进行市场调研，收集和分析数据，了解市场需求和竞争情况。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营销策划与执行能力：能够根据市场需求制定营销策略，并有效执行，实现销售目标。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沟通能力：能够与团队成员、客户和合作伙伴进行有效的沟通和协调。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创新能力：能够不断探索新的营销手段和方式，创新思维，提高营销效果。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岗位发展趋势</a:t>
            </a:r>
            <a:endParaRPr lang="zh-CN" altLang="en-US"/>
          </a:p>
        </p:txBody>
      </p:sp>
      <p:sp>
        <p:nvSpPr>
          <p:cNvPr id="104902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2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数字化营销：随着互联网技术的发展，市场营销岗位将更加注重数字化营销策略的制定和执行。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数据驱动：数据在市场营销中的作用越来越重要，市场营销岗位将更加注重数据分析和运用。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社交媒体营销：社交媒体在市场营销中的地位日益凸显，市场营销岗位将更加注重社交媒体营销策略的制定和执行。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内容营销：内容营销成为市场营销的重要手段，市场营销岗位将更加注重内容创作和传播。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市场营销类岗位分类</a:t>
            </a:r>
            <a:endParaRPr lang="zh-CN" altLang="en-US"/>
          </a:p>
        </p:txBody>
      </p:sp>
      <p:sp>
        <p:nvSpPr>
          <p:cNvPr id="10490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市场策划岗位</a:t>
            </a:r>
            <a:endParaRPr lang="zh-CN" altLang="en-US"/>
          </a:p>
        </p:txBody>
      </p:sp>
      <p:sp>
        <p:nvSpPr>
          <p:cNvPr id="104911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岗位职责：制定市场策划方案，提升品牌知名度和销售额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技能要求：市场营销、广告、公关等相关专业知识，具备良好的沟通协调能力和创意思维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工作内容：进行市场调研，分析竞争对手，制定营销策略，策划促销活动等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职业发展：可晋升为市场营销经理或品牌经理，也可转型为产品经理或销售代表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销售岗位</a:t>
            </a:r>
            <a:endParaRPr lang="zh-CN" altLang="en-US"/>
          </a:p>
        </p:txBody>
      </p:sp>
      <p:sp>
        <p:nvSpPr>
          <p:cNvPr id="104915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岗位职责：负责与客户沟通，了解客户需求，推广产品和服务，达成销售目标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任职要求：具备良好的沟通能力、谈判技巧和人际关系处理能力，具备一定的市场敏感度和分析能力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岗位特点：工作压力较大，需要具备较强的自我驱动力和目标意识，同时收入与业绩挂钩，具有较高的激励性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职业发展：可向销售管理岗位、市场营销策划岗位等方向发展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品牌推广岗位</a:t>
            </a:r>
            <a:endParaRPr lang="zh-CN" altLang="en-US"/>
          </a:p>
        </p:txBody>
      </p:sp>
      <p:sp>
        <p:nvSpPr>
          <p:cNvPr id="104920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岗位职责：制定和执行品牌推广计划，提升品牌知名度和美誉度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适合人群：对品牌营销有浓厚兴趣，具备创意思维和市场洞察力的人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职业发展：可晋升为品牌经理或市场营销经理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技能要求：具备创意策划、媒介投放、公关协调等能力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客户服务岗位</a:t>
            </a:r>
            <a:endParaRPr lang="zh-CN" altLang="en-US"/>
          </a:p>
        </p:txBody>
      </p:sp>
      <p:sp>
        <p:nvSpPr>
          <p:cNvPr id="10492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岗位职责：为客户提供优质的服务，解决客户问题，提升客户满意度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职业发展：晋升空间大，可向客服经理、销售顾问等方向发展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适合人群：有耐心、细心、责任心和良好的人际交往能力的人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技能要求：具备良好的沟通技巧、团队协作能力和服务意识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https://d.book118.com/128001072064006037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+中文标题</vt:lpstr>
      <vt:lpstr>Wingdings</vt:lpstr>
      <vt:lpstr>宋体</vt:lpstr>
      <vt:lpstr>Office Theme</vt:lpstr>
      <vt:lpstr>市场营销类工作岗位</vt:lpstr>
      <vt:lpstr>目录</vt:lpstr>
      <vt:lpstr>添加章节标题</vt:lpstr>
      <vt:lpstr>市场营销类岗位概述</vt:lpstr>
      <vt:lpstr>岗位定义与职责</vt:lpstr>
      <vt:lpstr>岗位所需技能</vt:lpstr>
      <vt:lpstr>岗位发展趋势</vt:lpstr>
      <vt:lpstr>市场营销类岗位分类</vt:lpstr>
      <vt:lpstr>市场策划岗位</vt:lpstr>
      <vt:lpstr>销售岗位</vt:lpstr>
      <vt:lpstr>品牌推广岗位</vt:lpstr>
      <vt:lpstr>客户服务岗位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2024-09-17T07:57:06.523</cp:lastPrinted>
  <dcterms:created xsi:type="dcterms:W3CDTF">2024-09-16T23:57:06Z</dcterms:created>
  <dcterms:modified xsi:type="dcterms:W3CDTF">2024-09-16T23:57:08Z</dcterms:modified>
</cp:coreProperties>
</file>