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76DAB5-19D4-49DF-AC7A-F7B5907C0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7693C0-B2B2-4B6B-A4A2-D49670D44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FBF9C2-2CCA-4C87-8D51-A82E95182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93D052-5339-412D-B142-E0B01E7C7A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11C8EF-8847-4320-9451-58B9437000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424DCB-C19D-4EDB-9A44-8E41364BA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DD554F-7B49-4CDD-89B4-AF27AC8F75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839FC-BB9A-4C0C-AC29-E98CCC93F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24CEC-8206-427F-97A3-AA2F69A268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C7B4BF-1AFB-45E8-B28D-2541410F9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C436A-2C59-4BDB-AC6C-D8068C615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0111401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旅游与护理专业介绍\n## 1.旅游行业发展趋势及前景分析\n### 1.1全球旅游行业市场规模及增长趋势\n### 1.2国内旅游行业发展现状及政策环境\n### 1.3旅游行业发展趋势及未来前景展望\n## 2.护理专业概述及就业方向\n### 2.1护理专业的发展历程及重要性\n### 2.2护理专业的课程设置及实践能力培养\n### 2.3护理专业的就业方向及职业发展\n## 3.旅游与护理专业的融合与创新\n### 3.1旅游与护理专业的跨界合作背景及原因\n### 3.2旅游与护理专业融合的创新实践案例\n### 3.3旅游与护理专业融合的未来发展趋势\n## 4.旅游与护理专业的实践项目与技能培训\n### 4.1旅游与护理专业的实践项目设计与管理\n### 4.2旅游与护理专业的技能培训与认证体系\n### 4.3旅游与护理专业实践项目与技能培训的成果展示\n## 5.旅游与护理专业的职业发展与国际合作\n### 5.1旅游与护理专业的职业发展路径及规划\n### 5.2旅游与护理专业的国际合作与交流项目\n### 5.3旅游与护理专业在国际合作中的经验与挑战\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8500"/>
              <a:t>旅游与护理专业介绍</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TENCENT DOCS SMART CREATE</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2}"/>
        <p:cNvGrpSpPr/>
        <p:nvPr/>
      </p:nvGrpSpPr>
      <p:grpSpPr>
        <a:xfrm>
          <a:off x="0" y="0"/>
          <a:ext cx="0" cy="0"/>
        </a:xfrm>
      </p:grpSpPr>
      <p:sp>
        <p:nvSpPr>
          <p:cNvPr id="12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旅游行业发展趋势及前景分析</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8" name="" descr="{&quot;isTemplate&quot;:true,&quot;type&quot;:3}"/>
        <p:cNvGrpSpPr/>
        <p:nvPr/>
      </p:nvGrpSpPr>
      <p:grpSpPr>
        <a:xfrm>
          <a:off x="0" y="0"/>
          <a:ext cx="0" cy="0"/>
        </a:xfrm>
      </p:grpSpPr>
      <p:pic>
        <p:nvPicPr>
          <p:cNvPr id="159"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60"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61" name="组合 3"/>
            <p:cNvGrpSpPr/>
            <p:nvPr/>
          </p:nvGrpSpPr>
          <p:grpSpPr>
            <a:xfrm>
              <a:off x="5582412" y="1807048"/>
              <a:ext cx="5629117" cy="1487888"/>
              <a:chOff x="571500" y="1815543"/>
              <a:chExt cx="5629117" cy="1487888"/>
            </a:xfrm>
          </p:grpSpPr>
          <p:sp>
            <p:nvSpPr>
              <p:cNvPr id="16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全球旅游行业市场规模持续扩大</a:t>
                </a:r>
                <a:endParaRPr lang="en-US" b="1">
                  <a:solidFill>
                    <a:schemeClr val="accent1">
                      <a:alpha val="100000"/>
                    </a:schemeClr>
                  </a:solidFill>
                  <a:latin typeface="微软雅黑"/>
                  <a:ea typeface="微软雅黑"/>
                </a:endParaRPr>
              </a:p>
            </p:txBody>
          </p:sp>
          <p:sp>
            <p:nvSpPr>
              <p:cNvPr id="163"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近年来，全球旅游行业市场规模不断扩大，预计到2025年将达到10万亿美元。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旅游业已成为全球经济增长的重要引擎，对各国经济发展产生深远影响。</a:t>
                </a:r>
                <a:endParaRPr/>
              </a:p>
            </p:txBody>
          </p:sp>
          <p:sp>
            <p:nvSpPr>
              <p:cNvPr id="164"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65" name="组合 7"/>
            <p:cNvGrpSpPr/>
            <p:nvPr/>
          </p:nvGrpSpPr>
          <p:grpSpPr>
            <a:xfrm>
              <a:off x="5582412" y="3393011"/>
              <a:ext cx="5629118" cy="1487888"/>
              <a:chOff x="571500" y="1815543"/>
              <a:chExt cx="5629118" cy="1487888"/>
            </a:xfrm>
          </p:grpSpPr>
          <p:sp>
            <p:nvSpPr>
              <p:cNvPr id="16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亚洲市场成为全球旅游增长的主要动力</a:t>
                </a:r>
                <a:endParaRPr lang="en-US" b="1">
                  <a:solidFill>
                    <a:schemeClr val="accent1">
                      <a:alpha val="100000"/>
                    </a:schemeClr>
                  </a:solidFill>
                  <a:latin typeface="微软雅黑"/>
                  <a:ea typeface="微软雅黑"/>
                </a:endParaRPr>
              </a:p>
            </p:txBody>
          </p:sp>
          <p:sp>
            <p:nvSpPr>
              <p:cNvPr id="16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随着亚洲地区经济的快速发展，亚洲市场已成为全球旅游增长的主要动力，占全球旅游市场的40%。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中国、日本、印度等国家的旅游市场增长尤为显著，吸引了大量国际游客。</a:t>
                </a:r>
                <a:endParaRPr/>
              </a:p>
            </p:txBody>
          </p:sp>
          <p:sp>
            <p:nvSpPr>
              <p:cNvPr id="168"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69" name="组合 11"/>
            <p:cNvGrpSpPr/>
            <p:nvPr/>
          </p:nvGrpSpPr>
          <p:grpSpPr>
            <a:xfrm>
              <a:off x="5582412" y="4978974"/>
              <a:ext cx="5629118" cy="1487888"/>
              <a:chOff x="571500" y="1815543"/>
              <a:chExt cx="5629118" cy="1487888"/>
            </a:xfrm>
          </p:grpSpPr>
          <p:sp>
            <p:nvSpPr>
              <p:cNvPr id="170"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旅游业与信息技术的融合推动行业创新</a:t>
                </a:r>
                <a:endParaRPr lang="en-US" b="1">
                  <a:solidFill>
                    <a:schemeClr val="accent1">
                      <a:alpha val="100000"/>
                    </a:schemeClr>
                  </a:solidFill>
                  <a:latin typeface="微软雅黑"/>
                  <a:ea typeface="微软雅黑"/>
                </a:endParaRPr>
              </a:p>
            </p:txBody>
          </p:sp>
          <p:sp>
            <p:nvSpPr>
              <p:cNvPr id="17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互联网、大数据、人工智能等信息技术的发展为旅游业提供了新的发展契机。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旅行社、酒店、景区等旅游企业纷纷利用信息技术进行产品创新和业务流程优化，提高竞争力。</a:t>
                </a:r>
                <a:endParaRPr/>
              </a:p>
            </p:txBody>
          </p:sp>
          <p:sp>
            <p:nvSpPr>
              <p:cNvPr id="172"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全球旅游行业市场规模及增长趋势</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grpSp>
        <p:nvGrpSpPr>
          <p:cNvPr id="17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76" name="Group 9"/>
            <p:cNvGrpSpPr/>
            <p:nvPr/>
          </p:nvGrpSpPr>
          <p:grpSpPr>
            <a:xfrm>
              <a:off x="5982796" y="1521950"/>
              <a:ext cx="5687135" cy="1523479"/>
              <a:chOff x="5982796" y="1521950"/>
              <a:chExt cx="5687135" cy="1523479"/>
            </a:xfrm>
          </p:grpSpPr>
          <p:sp>
            <p:nvSpPr>
              <p:cNvPr id="17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国内旅游市场保持快速增长</a:t>
                </a:r>
                <a:endParaRPr/>
              </a:p>
            </p:txBody>
          </p:sp>
          <p:sp>
            <p:nvSpPr>
              <p:cNvPr id="17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近年来，国内旅游市场保持快速增长，年均增长率达到10%以上。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旅游业已成为我国经济增长的重要支柱，对扩大内需、促进就业等方面发挥着重要作用。</a:t>
                </a:r>
                <a:endParaRPr/>
              </a:p>
            </p:txBody>
          </p:sp>
        </p:grpSp>
        <p:grpSp>
          <p:nvGrpSpPr>
            <p:cNvPr id="179" name="Group 2"/>
            <p:cNvGrpSpPr/>
            <p:nvPr/>
          </p:nvGrpSpPr>
          <p:grpSpPr>
            <a:xfrm>
              <a:off x="5982796" y="3170591"/>
              <a:ext cx="5783287" cy="1523479"/>
              <a:chOff x="5982796" y="3170591"/>
              <a:chExt cx="5783287" cy="1523479"/>
            </a:xfrm>
          </p:grpSpPr>
          <p:sp>
            <p:nvSpPr>
              <p:cNvPr id="18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政策环境不断优化</a:t>
                </a:r>
                <a:endParaRPr/>
              </a:p>
            </p:txBody>
          </p:sp>
          <p:sp>
            <p:nvSpPr>
              <p:cNvPr id="18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国家出台了一系列支持旅游业发展的政策措施，如优化旅游投资环境、鼓励旅游企业创新发展等。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各级政府加大对旅游基础设施建设的投入，提高旅游服务质量，为旅游业发展提供有力保障。</a:t>
                </a:r>
                <a:endParaRPr/>
              </a:p>
            </p:txBody>
          </p:sp>
        </p:grpSp>
        <p:grpSp>
          <p:nvGrpSpPr>
            <p:cNvPr id="182" name="Group 5"/>
            <p:cNvGrpSpPr/>
            <p:nvPr/>
          </p:nvGrpSpPr>
          <p:grpSpPr>
            <a:xfrm>
              <a:off x="5982796" y="4823246"/>
              <a:ext cx="5783287" cy="1523479"/>
              <a:chOff x="5982796" y="4823246"/>
              <a:chExt cx="5783287" cy="1523479"/>
            </a:xfrm>
          </p:grpSpPr>
          <p:sp>
            <p:nvSpPr>
              <p:cNvPr id="18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旅游业与文化、体育、农业等产业的融合发展</a:t>
                </a:r>
                <a:endParaRPr/>
              </a:p>
            </p:txBody>
          </p:sp>
          <p:sp>
            <p:nvSpPr>
              <p:cNvPr id="18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旅游业与文化产业、体育产业、农业产业等的融合发展，形成了多元化的旅游产品体系。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如乡村旅游、体育旅游、文化旅游等新兴旅游业态，满足了游客多样化的旅游需求。</a:t>
                </a:r>
                <a:endParaRPr/>
              </a:p>
            </p:txBody>
          </p:sp>
        </p:grpSp>
      </p:grpSp>
      <p:pic>
        <p:nvPicPr>
          <p:cNvPr id="18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8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国内旅游行业发展现状及政策环境</a:t>
            </a:r>
            <a:endParaRPr lang="en-US" altLang="zh-CN" sz="2800" b="1">
              <a:latin typeface="+mj-ea"/>
              <a:ea typeface="+mj-ea"/>
            </a:endParaRPr>
          </a:p>
        </p:txBody>
      </p:sp>
      <p:sp>
        <p:nvSpPr>
          <p:cNvPr id="18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pic>
        <p:nvPicPr>
          <p:cNvPr id="19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3" name="Group 2"/>
            <p:cNvGrpSpPr/>
            <p:nvPr/>
          </p:nvGrpSpPr>
          <p:grpSpPr>
            <a:xfrm>
              <a:off x="5982796" y="3116804"/>
              <a:ext cx="5783287" cy="1610798"/>
              <a:chOff x="5982796" y="3116804"/>
              <a:chExt cx="5783287" cy="1610798"/>
            </a:xfrm>
          </p:grpSpPr>
          <p:sp>
            <p:nvSpPr>
              <p:cNvPr id="19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旅游业将持续保持增长态势</a:t>
                </a:r>
                <a:endParaRPr/>
              </a:p>
            </p:txBody>
          </p:sp>
          <p:sp>
            <p:nvSpPr>
              <p:cNvPr id="19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预计未来几年，全球旅游业将保持稳定增长，年均增长率将达到4%左右。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随着人们对生活品质的追求和消费观念的转变，旅游业市场需求将持续旺盛。</a:t>
                </a:r>
                <a:endParaRPr/>
              </a:p>
            </p:txBody>
          </p:sp>
        </p:grpSp>
        <p:grpSp>
          <p:nvGrpSpPr>
            <p:cNvPr id="196" name="Group 5"/>
            <p:cNvGrpSpPr/>
            <p:nvPr/>
          </p:nvGrpSpPr>
          <p:grpSpPr>
            <a:xfrm>
              <a:off x="5982796" y="4769459"/>
              <a:ext cx="5783287" cy="1610798"/>
              <a:chOff x="5982796" y="4769459"/>
              <a:chExt cx="5783287" cy="1610798"/>
            </a:xfrm>
          </p:grpSpPr>
          <p:sp>
            <p:nvSpPr>
              <p:cNvPr id="19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旅游业将呈现多元化和个性化发展趋势</a:t>
                </a:r>
                <a:endParaRPr/>
              </a:p>
            </p:txBody>
          </p:sp>
          <p:sp>
            <p:nvSpPr>
              <p:cNvPr id="19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未来旅游业将更加注重满足游客个性化、多样化的需求，形成多元化的旅游产品和服务体系。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如定制旅游、主题旅游等新兴旅游业态将逐渐成为市场主流。</a:t>
                </a:r>
                <a:endParaRPr/>
              </a:p>
            </p:txBody>
          </p:sp>
        </p:grpSp>
        <p:grpSp>
          <p:nvGrpSpPr>
            <p:cNvPr id="199" name="Group 407"/>
            <p:cNvGrpSpPr/>
            <p:nvPr/>
          </p:nvGrpSpPr>
          <p:grpSpPr>
            <a:xfrm>
              <a:off x="5982796" y="1468163"/>
              <a:ext cx="5700871" cy="1610798"/>
              <a:chOff x="5982796" y="1468163"/>
              <a:chExt cx="5700871" cy="1610798"/>
            </a:xfrm>
          </p:grpSpPr>
          <p:sp>
            <p:nvSpPr>
              <p:cNvPr id="20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旅游企业将加大创新力度提升竞争力</a:t>
                </a:r>
                <a:endParaRPr/>
              </a:p>
            </p:txBody>
          </p:sp>
          <p:sp>
            <p:nvSpPr>
              <p:cNvPr id="20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面对激烈的市场竞争，旅游企业将加大创新力度，利用信息技术、人工智能等技术手段提升竞争力。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旅游企业将加强与文化、体育、农业等产业的合作，打造具有特色的旅游产品。</a:t>
                </a:r>
                <a:endParaRPr/>
              </a:p>
            </p:txBody>
          </p:sp>
        </p:grpSp>
      </p:gr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旅游行业发展趋势及未来前景展望</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2}"/>
        <p:cNvGrpSpPr/>
        <p:nvPr/>
      </p:nvGrpSpPr>
      <p:grpSpPr>
        <a:xfrm>
          <a:off x="0" y="0"/>
          <a:ext cx="0" cy="0"/>
        </a:xfrm>
      </p:grpSpPr>
      <p:sp>
        <p:nvSpPr>
          <p:cNvPr id="204"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05"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06"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护理专业概述及就业方向</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3}"/>
        <p:cNvGrpSpPr/>
        <p:nvPr/>
      </p:nvGrpSpPr>
      <p:grpSpPr>
        <a:xfrm>
          <a:off x="0" y="0"/>
          <a:ext cx="0" cy="0"/>
        </a:xfrm>
      </p:grpSpPr>
      <p:pic>
        <p:nvPicPr>
          <p:cNvPr id="20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0" name="Group 598"/>
            <p:cNvGrpSpPr/>
            <p:nvPr/>
          </p:nvGrpSpPr>
          <p:grpSpPr>
            <a:xfrm>
              <a:off x="763829" y="1414808"/>
              <a:ext cx="6972294" cy="2337649"/>
              <a:chOff x="763829" y="1414808"/>
              <a:chExt cx="6972294" cy="2337649"/>
            </a:xfrm>
          </p:grpSpPr>
          <p:sp>
            <p:nvSpPr>
              <p:cNvPr id="21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护理专业的发展历程</a:t>
                </a:r>
                <a:endParaRPr/>
              </a:p>
            </p:txBody>
          </p:sp>
          <p:sp>
            <p:nvSpPr>
              <p:cNvPr id="21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护理专业起源于19世纪，随着医疗技术的发展，护理专业逐渐形成并发展壮大。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近年来，护理专业在全球范围内得到了广泛关注和快速发展，护理教育水平不断提高。</a:t>
                </a:r>
                <a:endParaRPr/>
              </a:p>
            </p:txBody>
          </p:sp>
          <p:sp>
            <p:nvSpPr>
              <p:cNvPr id="21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7" name="Group 591"/>
            <p:cNvGrpSpPr/>
            <p:nvPr/>
          </p:nvGrpSpPr>
          <p:grpSpPr>
            <a:xfrm>
              <a:off x="689593" y="3949139"/>
              <a:ext cx="7078256" cy="2128975"/>
              <a:chOff x="689593" y="3949139"/>
              <a:chExt cx="7078256" cy="2128975"/>
            </a:xfrm>
          </p:grpSpPr>
          <p:sp>
            <p:nvSpPr>
              <p:cNvPr id="21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护理专业的重要性</a:t>
                </a:r>
                <a:endParaRPr/>
              </a:p>
            </p:txBody>
          </p:sp>
          <p:sp>
            <p:nvSpPr>
              <p:cNvPr id="21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护理专业在保障人类健康、促进社会和谐等方面发挥着重要作用。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护理人员是医疗卫生队伍的重要组成部分，为患者提供全方位、多层次的护理服务。</a:t>
                </a:r>
                <a:endParaRPr/>
              </a:p>
            </p:txBody>
          </p:sp>
          <p:sp>
            <p:nvSpPr>
              <p:cNvPr id="22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护理专业的发展历程及重要性</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pic>
        <p:nvPicPr>
          <p:cNvPr id="22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8" name="Group 598"/>
            <p:cNvGrpSpPr/>
            <p:nvPr/>
          </p:nvGrpSpPr>
          <p:grpSpPr>
            <a:xfrm>
              <a:off x="763829" y="1414808"/>
              <a:ext cx="6972294" cy="2337649"/>
              <a:chOff x="763829" y="1414808"/>
              <a:chExt cx="6972294" cy="2337649"/>
            </a:xfrm>
          </p:grpSpPr>
          <p:sp>
            <p:nvSpPr>
              <p:cNvPr id="22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护理专业的课程设置</a:t>
                </a:r>
                <a:endParaRPr/>
              </a:p>
            </p:txBody>
          </p:sp>
          <p:sp>
            <p:nvSpPr>
              <p:cNvPr id="23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护理专业的课程设置主要包括基础医学、临床医学、护理学等核心课程，以及心理学、社会学、人际沟通等辅助课程。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课程设置旨在培养具备扎实医学理论知识和临床护理技能的护理专业人才。</a:t>
                </a:r>
                <a:endParaRPr/>
              </a:p>
            </p:txBody>
          </p:sp>
          <p:sp>
            <p:nvSpPr>
              <p:cNvPr id="23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5" name="Group 591"/>
            <p:cNvGrpSpPr/>
            <p:nvPr/>
          </p:nvGrpSpPr>
          <p:grpSpPr>
            <a:xfrm>
              <a:off x="689593" y="3949139"/>
              <a:ext cx="7078256" cy="2128975"/>
              <a:chOff x="689593" y="3949139"/>
              <a:chExt cx="7078256" cy="2128975"/>
            </a:xfrm>
          </p:grpSpPr>
          <p:sp>
            <p:nvSpPr>
              <p:cNvPr id="23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护理专业的实践能力培养</a:t>
                </a:r>
                <a:endParaRPr/>
              </a:p>
            </p:txBody>
          </p:sp>
          <p:sp>
            <p:nvSpPr>
              <p:cNvPr id="23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护理专业注重实践能力的培养，通过实验课、临床实习、社会实践等多种途径提高学生的实践能力。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鼓励学生参加国内外学术交流和技能培训，拓宽视野，提高综合素质。</a:t>
                </a:r>
                <a:endParaRPr/>
              </a:p>
            </p:txBody>
          </p:sp>
          <p:sp>
            <p:nvSpPr>
              <p:cNvPr id="23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护理专业的课程设置及实践能力培养</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6" name="Group 598"/>
            <p:cNvGrpSpPr/>
            <p:nvPr/>
          </p:nvGrpSpPr>
          <p:grpSpPr>
            <a:xfrm>
              <a:off x="763829" y="1414808"/>
              <a:ext cx="6972294" cy="2337649"/>
              <a:chOff x="763829" y="1414808"/>
              <a:chExt cx="6972294" cy="2337649"/>
            </a:xfrm>
          </p:grpSpPr>
          <p:sp>
            <p:nvSpPr>
              <p:cNvPr id="24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护理专业的就业方向</a:t>
                </a:r>
                <a:endParaRPr/>
              </a:p>
            </p:txBody>
          </p:sp>
          <p:sp>
            <p:nvSpPr>
              <p:cNvPr id="24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护理专业的毕业生可在各级各类医疗机构、社区卫生服务中心、养老院等从事护理工作。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随着社会的发展，护理专业的就业领域不断拓宽，如健康管理、康复治疗、教育培训等。</a:t>
                </a:r>
                <a:endParaRPr/>
              </a:p>
            </p:txBody>
          </p:sp>
          <p:sp>
            <p:nvSpPr>
              <p:cNvPr id="24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3" name="Group 591"/>
            <p:cNvGrpSpPr/>
            <p:nvPr/>
          </p:nvGrpSpPr>
          <p:grpSpPr>
            <a:xfrm>
              <a:off x="689593" y="3949139"/>
              <a:ext cx="7078256" cy="2128975"/>
              <a:chOff x="689593" y="3949139"/>
              <a:chExt cx="7078256" cy="2128975"/>
            </a:xfrm>
          </p:grpSpPr>
          <p:sp>
            <p:nvSpPr>
              <p:cNvPr id="25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护理专业的职业发展</a:t>
                </a:r>
                <a:endParaRPr/>
              </a:p>
            </p:txBody>
          </p:sp>
          <p:sp>
            <p:nvSpPr>
              <p:cNvPr id="25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护理专业的职业发展具有良好的前景，随着医疗技术的进步和人们对健康需求的提高，护理人员的地位和待遇将逐步提高。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护理人员可通过继续教育和技能培训，不断提升自己的专业水平和综合素质，实现职业晋升和发展。</a:t>
                </a:r>
                <a:endParaRPr/>
              </a:p>
            </p:txBody>
          </p:sp>
          <p:sp>
            <p:nvSpPr>
              <p:cNvPr id="25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护理专业的就业方向及职业发展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旅游与护理专业的融合与创新</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旅游与护理专业的跨界合作背景及原因</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旅游与护理专业的跨界合作背景</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随着社会的发展，人们对健康、休闲的需求不断提高，旅游与护理专业的跨界合作成为可能。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旅游与护理专业的融合可以形成具有特色的旅游产品和服务，满足游客多样化的需求。</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旅游与护理专业的跨界合作原因</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旅游与护理专业的跨界合作可以充分发挥双方的优势，实现资源共享和互补。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通过合作，可以提高旅游服务的质量和水平，提升旅游企业的竞争力。</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https://d.book118.com/128001114016006037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旅游与护理专业介绍</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2024-09-16T19:11:18.848</cp:lastPrinted>
  <dcterms:created xsi:type="dcterms:W3CDTF">2024-09-16T11:11:18Z</dcterms:created>
  <dcterms:modified xsi:type="dcterms:W3CDTF">2024-09-16T11:11:20Z</dcterms:modified>
</cp:coreProperties>
</file>