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4E435-EDB6-4978-B50A-8DDEE139D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95D14E-3F25-4033-85CD-4B6ED0AF5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72E0A-AC34-4104-AC2F-6F278C5A6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1BAC02-185C-4C93-81F6-75C7D70B8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0405C0-584E-46B5-BD27-DDBF9DF2E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18FB05-D559-4DC9-820E-6E415AE37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DAD56-6F98-43A7-AC4F-44275D522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28815-7BC1-4A10-AF50-D419DBAB7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745975-C257-4AE4-9E52-8F1478405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EAE4EB-F5F4-4980-B34E-37349B5FD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4D476-94BE-4B54-BA7F-AEFBD319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2003075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大学生寒假社会调查报告范本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调查方法与过程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典型案例展示与讨论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对策建议与措施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总结反思与展望未来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调查背景与目的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培养社会责任感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通过参与社会实践，大学生能够更深入地了解社会，增强对社会的认知和责任感。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提升综合素质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社会实践是大学生锻炼自身能力、提升综合素质的重要途径，包括沟通能力、组织协调能力、解决问题的能力等。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拓展人际关系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在社会实践中，大学生有机会结交来自不同领域的人士，拓展自己的人脉资源，为未来的职业发展打下基础。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寒假社会实践意义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城市垃圾分类实施现状及改进措施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，垃圾问题日益严重。垃圾分类作为解决垃圾问题的有效手段，其实施情况备受关注。通过调查可以了解当前垃圾分类的实施现状，分析存在的问题，提出改进措施，推动垃圾分类工作的深入开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调查主题选择及原因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381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形成一份关于城市垃圾分类实施现状的调查报告；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分析出垃圾分类存在的问题及其原因；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预期成果与目标设定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提出针对性的改进措施和建议。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在寒假期间完成调查工作，收集足够的数据和信息；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对调查数据进行整理和分析，形成高质量的调查报告；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将调查报告提交给相关部门或机构，为推动垃圾分类工作提供参考。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调查方法与过程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确定调查主题为“大学生寒假社会实践情况”。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调查对象为某高校大学生，包括不同年级、专业、性别的学生。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调查范围为该校大学生在寒假期间参与社会实践的情况。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确定调查对象及范围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设计问卷，问卷内容包括大学生寒假社会实践的目的、形式、时间、收获等方面。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通过网络问卷和纸质问卷两种方式进行调查，共收集到有效问卷500份。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对部分填写问卷的学生进行访谈，深入了解他们的实践经历和感受。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采用问卷调查、访谈等方法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数据收集与整理过程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对收集到的问卷数据进行编码和录入，采用SPSS等统计软件进行分析。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对访谈内容进行转录和整理，提取关键信息。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结合问卷数据和访谈内容，对调查结果进行综合分析。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因子分析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通过降维技术，将多个变量综合为少数几个因子，以简化数据结构并揭示变量之间的关系。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研究变量之间的相关关系，探讨不同因素之间的联系和影响。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对调查数据进行整理、分类、汇总，通过图表等形式展示数据的分布情况和基本特征。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建立数学模型，预测因变量的变化趋势和影响因素，为问题解决提供决策支持。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https://d.book118.com/128002003075006046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2024-09-27T12:04:34.019</cp:lastPrinted>
  <dcterms:created xsi:type="dcterms:W3CDTF">2024-09-27T04:04:34Z</dcterms:created>
  <dcterms:modified xsi:type="dcterms:W3CDTF">2024-09-27T04:04:36Z</dcterms:modified>
</cp:coreProperties>
</file>