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08AF2-1AD7-4A42-86F7-190794F0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99034-1965-4F01-B3DF-CAB46445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50F06-2FE7-480F-9FC3-8CEDBE203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8265B-4CE5-4667-AF12-B1E890B51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1FC82-E7D5-4FF5-ACED-7795CD9AF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FC900-2505-4AC5-94D4-3D880961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4FFF4-27BB-46D5-A640-5F550F4DE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FBDA3-C5E6-4E1F-B127-1B51231C2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8F8D2-B726-40C1-B5F2-4FFF9517B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C5073-94D5-40A8-9910-E8A7F68A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83B8-9D97-4757-BD73-BD6D810E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206301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安装施工工艺31课件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安装施工工艺概述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安装施工工艺流程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关键技术与操作要点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质量检查与验收标准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安全防护措施与环保要求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安装施工工艺概述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安装施工工艺是指在建筑物或设备安装过程中，按照一定的顺序和技术要求，采用特定的方法和工具进行施工的工艺过程。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根据施工对象的不同，安装施工工艺可分为管道安装工艺、电气设备安装工艺、机械设备安装工艺等。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安装施工工艺是确保建筑物或设备正常运行的关键环节，直接影响工程质量和安全。合理的安装施工工艺能够提高施工效率，降低工程成本，确保工程质量。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施工工艺广泛应用于建筑、机械、电气、化工等领域。在建筑领域，安装施工工艺涉及管道、电气、空调等系统的安装；在机械领域，涉及机械设备的装配和调试；在电气领域，涉及电力系统的安装和调试；在化工领域，涉及化工设备的安装和管道连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工业化进程的加速，安装施工工艺经历了从传统到现代的发展历程。传统安装施工工艺主要依靠人工操作和经验积累，现代安装施工工艺则更加注重科学管理和技术创新，引入了先进的施工设备和技术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安装施工工艺将朝着智能化、自动化、绿色化的方向发展。智能化技术将应用于施工过程的监控和管理，提高施工精度和效率；自动化技术将减少人工操作，降低施工成本和安全风险；绿色化技术将注重环保和节能，推动安装施工工艺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现场环境评估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对安装场地进行实地勘察，了解场地环境、气候条件、地质状况等，为后续施工提供基础数据。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测量与定位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根据设计图纸和现场实际情况，进行测量和定位，确定设备安装的基准点和基准线。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对安装场地进行清理、平整和夯实等预处理工作，确保场地符合施工要求。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现场勘察与测量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根据设计要求，列出所需材料设备的清单，包括规格型号、数量、质量要求等。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材料设备清单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按照清单进行材料设备的采购，选择合格的供应商，并安排好运输和保管工作。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采购与运输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对到场的材料设备进行检验和验收，确保其符合设计要求和相关标准，对于不合格品及时进行处理。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检验与验收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材料设备采购与检验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198" b="271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施工方案设计与评审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施工方案设计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根据现场勘察结果和设计要求，制定详细的施工方案，包括施工流程、施工方法、安全措施等。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方案评审与优化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组织专家和相关人员对施工方案进行评审，针对可能存在的问题和不足进行优化和改进。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技术交底与安全培训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对施工人员进行技术交底和安全培训，确保他们熟悉施工方案和安全操作规程。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安装施工工艺流程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试压验收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对安装好的管道进行压力试验，检查管道是否泄漏，符合设计要求后进行验收。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管道安装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将预制好的管道按照要求进行安装，包括支架安装、管道连接等。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管道预制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按照图纸要求，对管道进行切割、坡口加工、组对、焊接等预制工作。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熟悉图纸、准备材料、机具、人员等。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测量定位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根据图纸要求，进行测量放线，确定管道安装位置。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管道安装施工流程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设备就位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将电气设备按照要求进行就位，调整设备水平度和垂直度。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施工准备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熟悉图纸、准备材料、机具、人员等。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基础制作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根据设备要求，制作设备基础，包括预埋件、预留孔等。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线路连接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根据图纸要求，进行电线、电缆的敷设和连接，包括接线端子制作、线路标识等。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调试运行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对安装好的电气设备进行调试运行，检查设备是否正常工作，符合设计要求后进行验收。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电气设备安装施工流程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https://d.book118.com/128002063011006032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2024-09-09T06:59:00.554</cp:lastPrinted>
  <dcterms:created xsi:type="dcterms:W3CDTF">2024-09-08T22:59:00Z</dcterms:created>
  <dcterms:modified xsi:type="dcterms:W3CDTF">2024-09-08T22:59:03Z</dcterms:modified>
</cp:coreProperties>
</file>