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937E-A331-497A-89B4-B3C01323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F012E-9AF0-4B47-A640-5A6916B3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E6F7F-A276-4984-A543-03E8AA587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DFD12-64D3-484E-903E-E081F025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90033-9ED5-407D-9D31-500520D74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FA70F-45FC-4083-BFE4-63B7AEBE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FA160-5896-46E0-BE9E-7E7BD856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E7AAA-41C8-431C-B69B-C06801A4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60D70-16B9-4A4E-96AA-F958162B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F0255-578B-49A2-9AF8-1918DE02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2AB50-C810-414A-A4CC-DFD4CBB5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207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急产是指产妇从临产出现规律宫缩至胎儿娩出的全过程，少于3小时的分娩过程。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急产的发生率较低，但近年来有上升趋势，特别是在年轻的产妇中。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急产的发生与多种因素有关，如胎儿发育异常、子宫收缩过强等。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急产在初产妇中的发生率较高，约为10%-20%。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急产的发生率与年龄、胎次、产次等因素有关，其中年龄是最重要的影响因素。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急产的发生率在不同地区和种族之间存在差异，可能与遗传、环境和生活习惯等因素有关。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急产的流行病学情况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急产可能导致胎儿宫内窘迫、新生儿窒息等并发症，增加围生儿的死亡率。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急产可能导致产道撕裂伤、会阴裂伤等并发症，增加产妇的痛苦和手术风险。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急产可能导致子宫收缩过强，引起子宫破裂、产后出血等并发症，影响产妇的健康。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急产可能影响产妇的心理健康，如产后抑郁、焦虑等，影响家庭和谐和社会稳定。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急产的危害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评估产程是否进展过快，是否符合正常分娩过程。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确认产妇是否已经进入第一、第二或第三产程，以便采取相应的护理措施。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产程异常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识别是否存在产程停滞、宫缩乏力等异常情况，及时采取干预措施。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评估产妇的生命体征、子宫收缩情况、产道情况以及心理状态。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产妇状况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监测胎儿的心率、胎位、羊水情况以及是否存在胎儿窘迫。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识别是否存在产后出血、感染等并发症的风险，及时预防和处理。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母婴并发症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确保产房环境清洁、卫生，符合无菌要求。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安静与私密性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调节产房温度和湿度，使产妇感到舒适。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确保产房安静、私密，减少外界干扰，保护母婴隐私。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产房环境评估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急产的护理措施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https://d.book118.com/128002074022006030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2024-09-06T08:19:07.811</cp:lastPrinted>
  <dcterms:created xsi:type="dcterms:W3CDTF">2024-09-06T00:19:07Z</dcterms:created>
  <dcterms:modified xsi:type="dcterms:W3CDTF">2024-09-06T00:19:09Z</dcterms:modified>
</cp:coreProperties>
</file>