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F4B9A5-5D74-42C4-955C-4FDDBCDCF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9C9C21-B261-4877-BAAA-8A0251321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6758DB-46D1-4309-A428-35631319D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4EDA03-F73D-48E7-A9ED-35CD97440C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A5F5A5-2CE4-4701-BAA6-1B11B446BB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16CAF8-9D80-42CB-94BF-71A0588E8E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15DFEE-3DC2-496E-B323-B23B0E2ACC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CA7ED0-2754-40D5-9E90-891892136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F83D43-8569-45C0-A45B-211B7F55A2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C3A96A-C86E-4AA2-9348-7A46376AC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228B2-2A01-45F0-9B1D-BB44AFFFA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021211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理财业务培训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理财业务概述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理财基础知识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理财业务操作流程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理财业务案例分析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理财业务发展趋势与展望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理财业务概述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771" b="87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理财业务定义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理财业务定义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理财业务是指金融机构运用其专业知识和技能，为个人或企业客户提供财务规划、投资咨询、风险管理等服务的业务。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理财业务的目标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帮助客户实现财务目标，如保值、增值、退休规划等。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理财业务的种类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包括个人理财、企业理财、投资银行等。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理财业务种类</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个人理财</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针对个人客户的财务规划服务，包括投资组合管理、保险规划、税务筹划等。</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企业理财</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针对企业客户的财务规划服务，包括资金管理、风险管理、并购重组等。</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投资银行</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为企业提供资本市场服务，如股票发行、债券发行、并购咨询等。</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理财业务市场现状与前景</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随着经济的发展和人们财富的积累，理财业务市场需求不断增长，金融机构在竞争激烈的市场中寻求创新和差异化。</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市场现状</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未来，随着金融科技的进步和客户需求的多样化，理财业务将更加注重个性化、专业化和综合化，金融机构需要不断提升服务质量和专业能力以适应市场的变化。</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前景展望</a:t>
              </a:r>
            </a:p>
          </p:txBody>
        </p:sp>
      </p:grpSp>
      <p:pic>
        <p:nvPicPr>
          <p:cNvPr id="34" name="Picture 34"/>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理财基础知识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理财原则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理财原则是理财业务的基础，包括风险与收益匹配原则、长期投资原则、多元化投资原则等。这些原则有助于投资者在理财过程中保持理性，避免盲目跟风或冒险行为。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理财技巧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理财技巧是实现理财目标的关键，包括资产配置技巧、分散投资技巧、定期定额投资技巧等。掌握这些技巧可以帮助投资者更好地管理自己的财务，提高理财效果。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375" r="19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理财原则与技巧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83" b="1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理财工具是实现理财目标的手段，包括股票、基金、债券、保险、期货等。了解各种理财工具的特点和风险收益特征，有助于投资者根据自己的风险承受能力和收益预期选择合适的投资工具。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理财工具</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理财产品是金融机构针对投资者需求开发的金融产品，包括银行理财产品、信托理财产品、券商集合计划等。投资者可以根据自己的需求选择适合自己的理财产品，实现财富增值。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理财产品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理财工具与产品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531" r="17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理财风险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理财风险是投资者在理财过程中面临的不确定性，包括市场风险、信用风险、流动性风险等。了解各种理财风险的特点和影响，有助于投资者合理评估自己的风险承受能力，避免盲目追求高收益而忽视风险。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风险防范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风险防范是投资者在理财过程中采取的措施，包括分散投资、定期评估、止损控制等。采取合适的风险防范措施可以帮助投资者降低风险，提高投资安全性。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理财风险与防范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理财业务操作流程</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https://d.book118.com/128002121100006030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2024-09-07T03:17:10.515</cp:lastPrinted>
  <dcterms:created xsi:type="dcterms:W3CDTF">2024-09-06T19:17:10Z</dcterms:created>
  <dcterms:modified xsi:type="dcterms:W3CDTF">2024-09-06T19:17:12Z</dcterms:modified>
</cp:coreProperties>
</file>