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5C291-9352-4C2A-9261-18692268C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D48D-CE6F-41D4-B97F-04B3068DF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73E73-47B7-42A3-A975-B45DF31F4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98903-2A1D-4956-ACA0-30233E08B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AFFF11-EEA9-4D94-A37F-A32D469BF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C5A1D-D9FB-4FB1-B421-A5945FBD4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03B4DA-9152-48E3-8058-46E41A1AD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B7829-06D2-4919-A567-33E1CB26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8FBA6-3C9C-4C5C-8F62-CEB486A07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3825A-8114-40C0-B02C-E19798EBF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D43C6-5F72-4D30-B2AE-BE86D26B8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30041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《关节运动上肢运动》ppt课件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关节运动概述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上肢关节运动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上肢运动与健康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上肢运动方法与技巧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上肢运动的注意事项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关节运动概述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关节运动的定义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关节运动是由肌肉收缩或舒张引起的，通过关节的转动来完成的。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关节运动是指关节在一定的活动范围内进行的活动，包括屈伸、旋转、外展内收等动作。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42" b="63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关节运动的重要性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关节运动是维持人体正常生理功能的重要因素，能够促进血液循环、增强肌肉力量和柔韧性，提高身体的协调性和平衡性。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关节运动能够减轻关节压力，预防关节僵硬和疼痛，保持关节的灵活性和稳定性。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5" r="1654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286" b="172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378" b="1437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关节运动的类型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指关节在矢状面内的前后运动，如膝关节的屈伸。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指关节在横切面内的圆周运动，如肘关节的旋前旋后。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指关节在额状面内的左右运动，如肩关节的外展内收。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指关节在多个平面内的复杂运动，如腕关节的环转。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屈伸运动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旋转运动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外展内收运动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环转运动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上肢关节运动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肩关节是上肢最大的关节，由肩胛骨的关节盂和肱骨头组成，可以进行屈伸、内收外展、旋内旋外和环转运动。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肩关节的屈伸运动主要涉及到手臂的前后摆动，内收外展则是手臂向身体两侧的摆动，旋内旋外则是手臂围绕身体中线的旋转运动，而环转运动则是肩关节的全方位运动。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肩关节运动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00" r="17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肘关节由肱骨的远端、尺骨和桡骨组成，可以进行屈伸和旋内旋外运动。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肘关节的屈伸运动主要涉及到前臂的前后摆动，旋内旋外则是前臂围绕肘关节的旋转运动。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肘关节运动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手腕关节由腕骨和前臂的尺桡骨远端组成，可以进行屈伸、内收外展、旋内旋外和环转运动。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手腕关节的屈伸运动主要涉及到手掌的前后摆动，内收外展则是手掌向身体两侧的摆动，旋内旋外则是手掌围绕手腕的旋转运动，而环转运动则是手腕关节的全方位运动。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56" r="24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手腕关节运动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手指关节运动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手指关节由指骨组成，可以进行屈伸和侧向运动。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手指关节的屈伸运动主要涉及到手指的弯曲和伸直，侧向运动则是手指向两侧的摆动。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上肢运动与健康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https://d.book118.com/128003004142006023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2024-08-30T18:45:33.317</cp:lastPrinted>
  <dcterms:created xsi:type="dcterms:W3CDTF">2024-08-30T10:45:33Z</dcterms:created>
  <dcterms:modified xsi:type="dcterms:W3CDTF">2024-08-30T10:45:35Z</dcterms:modified>
</cp:coreProperties>
</file>