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4F1EC-BA7A-4CF0-BF72-1F809CAAD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0BC71-F8EA-426B-B25F-D91A42BDE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812C1-03D6-4846-ADFC-68D6C8C8E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586B0-2AEB-4768-94E2-8351FDA3D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4027E-8EA8-4272-A3D8-48A662E3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2ED1B-64E7-455F-82D1-F9545F3B4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E1106F-86E1-41C8-8B99-BEC6BD44C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D5BE8-4BD7-4F98-B464-3A4ED8B43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5D648-49F1-4EB6-8BF0-6F080935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6CA91-379C-4FB0-B757-8FF12921B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F9CDD-2FAC-45CE-8E83-936A02DB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3017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2024年独立运行户用风力发电机组项目建设方案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07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选址布局与资源评估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设备选型与采购策略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施工安装与调试运行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运营管理及维护保养方案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经济效益分析与投资回报预测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环保安全要求及应对措施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能源现状及发展趋势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风能资源丰富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全球范围内，风能资源丰富，尤其在沿海和内陆地区，具有较大的开发潜力。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当前能源结构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全球能源消费仍以化石能源为主，但可再生能源占比逐渐增加。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随着环保意识的提高和技术的进步，可再生能源将逐渐成为主导能源。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各国政府纷纷出台支持可再生能源发展的政策，为风能发展提供了有力保障。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随着风能技术的成熟和成本的降低，风能市场持续扩大，具有广阔的发展前景。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建设独立运行户用风力发电机组项目，提高可再生能源利用比例，降低碳排放。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促进可再生能源的发展，缓解能源供应压力，提高能源安全，同时推动相关产业的发展，创造就业机会。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选址布局与资源评估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交通便捷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土地使用合法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风能资源丰富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选址原则及要求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选择风能资源丰富、风向稳定、风速变化小的区域，以提高风力发电效率。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选址应考虑周边交通条件，便于设备运输和后期维护。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确保所选地址符合土地利用规划和环保要求，避免占用耕地、林地等敏感区域。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景观协调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维护通道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布局规划与设计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注重发电机组与周围景观的协调性，减少对环境的影响。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预留足够的维护通道，便于后期巡检和维护。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根据风能资源分布和地形地貌特点，合理规划发电机组布局，提高整体发电效率。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考虑发电机组运行安全，设置必要的安全防护措施，如防雷、防风、防火等。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风速测量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风向分析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风能资源评估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在选址区域内进行风速测量，收集足够的数据以评估风能资源。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评估选址区域内的气候条件，如温度、湿度等，以判断其对发电机组运行的影响。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分析选址区域内的风向变化规律，为发电机组布局提供依据。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设备选型与采购策略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494" b="74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水平轴风力发电机组是最常见的风力发电机组类型，其工作原理是通过风轮的旋转来驱动发电机发电。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水平轴风力发电机组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垂直轴风力发电机组与水平轴风力发电机组不同，其风轮的旋转轴线与地面垂直，适合安装在空间有限的环境中。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垂直轴风力发电机组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直驱式永磁风力发电机组采用永磁材料和直接驱动技术，具有较高的效率和可靠性。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直驱式永磁风力发电机组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双馈式风力发电机组采用双馈电机技术，能够实现最大功率点跟踪，提高发电效率。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双馈式风力发电机组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主流风力发电机组介绍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投资成本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考虑投资成本和经济效益，选择性价比高的风力发电机组。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风资源条件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根据项目所在地的风资源条件，选择适合的风力发电机组类型和规格。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运行维护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选择易于维护和可靠性高的风力发电机组，降低运行成本。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环保要求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考虑环保要求，选择低噪音、低振动、低能耗的风力发电机组。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设备选型依据及建议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采购策略与供应商选择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明确合同条款，包括设备规格、质量保证、售后服务等，确保双方权益得到保障。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制定合理的采购策略，包括招标、竞争性谈判、直接采购等方式，确保采购过程公平、公正、透明。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选择有实力、有信誉的供应商，确保设备质量和交货期。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施工安装与调试运行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对项目现场进行实地勘察，了解地形、地貌及周边环境，为后续施工提供基础数据。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施工计划制定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根据项目需求和现场情况，制定详细的施工计划，包括施工进度、人员、设备、材料等方面的安排。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对施工现场进行安全风险评估，制定相应的安全防范措施和应急预案。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施工准备工作安排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系统调试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对所有到货的设备进行检查，确保设备质量及配件齐全。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根据施工计划进行风机基础施工，确保基础稳固、水平。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按照设备安装说明书进行风机的安装，确保安装质量。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对整个风力发电机组系统进行调试，确保系统正常运行。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安装调试流程规范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https://d.book118.com/128003017117006033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2024-09-11T19:27:32.985</cp:lastPrinted>
  <dcterms:created xsi:type="dcterms:W3CDTF">2024-09-11T11:27:33Z</dcterms:created>
  <dcterms:modified xsi:type="dcterms:W3CDTF">2024-09-11T11:27:35Z</dcterms:modified>
</cp:coreProperties>
</file>