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92A1FF1-5D48-4B94-A510-EB96C94A7C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E4E7F7E-AFAB-45B9-BBB0-CA37E0D863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227A0B-671A-4361-A4BC-96420827A2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953871A-8CBB-433D-AB2A-7D1466590D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3CF291E-0BDB-40A1-8C9C-737D4D1D6A9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668613-CBED-4EB2-8D2D-3DA45941D3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BA20C31-953E-4C2D-ABE7-A34F091426B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85B060-029C-4D2A-AB64-9D5ED89902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E4F8CA-EC30-446F-A9ED-E33568E8D2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6571BF-D715-4F27-9CD2-7DCFB2C617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881B5F-2FAB-47A0-95B3-B476BB5285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8004024011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《寿险营销经典话术》PPT课件</a:t>
            </a:r>
          </a:p>
        </p:txBody>
      </p:sp>
      <p:sp>
        <p:nvSpPr>
          <p:cNvPr id="5" name="AutoShape 5"/>
          <p:cNvSpPr/>
          <p:nvPr/>
        </p:nvSpPr>
        <p:spPr>
          <a:xfrm>
            <a:off x="240326" y="276691"/>
            <a:ext cx="1591602" cy="4191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寿险基础知识</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寿险营销话术技巧</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寿险营销实战案例</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寿险营销常见问题与解答</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寿险营销团队建设与管理</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寿险基础知识</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了解寿险的定义和分类是选择合适寿险产品的前提。</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寿险是指以人的生命为保险标的的保险，根据保险期限的不同，可以分为定期寿险和终身寿险两大类。定期寿险只保障一定期限，如10年、20年或至60岁、70岁等；终身寿险则保障至被保险人终身。</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56" b="5556"/>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寿险的定义与分类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750" r="16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了解寿险的特点和优势有助于消费者更好地认识和选择寿险产品。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寿险的主要特点包括稳定性强、保险期限长、保障全面等。此外，寿险还有规避风险、财富传承和合理避税等优势。购买寿险可以让人更加安心地面对生活中的不确定因素，为家庭提供长期保障。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寿险的特点与优势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了解寿险的常见条款和注意事项有助于消费者在购买时更加明智和谨慎。</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选择寿险产品时，需要注意保险条款中的一些常见内容，如保险金额、保险期限、保险责任、除外责任等。此外，还需要留意一些特殊条款，如是否提供可续保条款、是否提供保险费豁免条款等。在购买寿险时，消费者应当仔细阅读保险条款，如有疑问应及时向保险公司咨询。</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寿险的常见条款与注意事项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寿险营销话术技巧</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真诚、专业、耐心</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寿险营销过程中，建立信任与亲和力至关重要。首先，要展现真诚的态度，让客户感受到你的诚意和关心。其次，展现专业素养，对保险产品、市场和客户需求有深入了解，能够提供专业的建议和解决方案。最后，保持耐心，认真倾听客户的需求和疑虑，给予充分的解答和关怀。</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如何建立信任与亲和力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提问、倾听、引导</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了解客户的需求和兴趣是引导其购买决策的关键。通过提问的方式了解客户的保险需求、预算和偏好。倾听客户的回答，捕捉关键信息，并适时给予反馈。根据客户的实际情况，用恰当的语言引导客户意识到寿险产品的价值和必要性，激发其购买欲望。</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如何引导客户需求与兴趣</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如何有效展示产品优势与特色</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突出重点、对比优势、案例说明</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在展示寿险产品时，要突出产品的优势与特色，让客户认识到产品的价值。首先，强调产品的核心卖点，突出与其他同类产品的差异。其次，通过对比的方式，将产品的优势与其他竞品进行比较，进一步凸显其优势。最后，用实际案例说明产品的效果和价值，让客户更直观地了解产品的优势和效果。</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寿险营销实战案例</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https://d.book118.com/128004024011006036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2024-09-15T04:39:37.925</cp:lastPrinted>
  <dcterms:created xsi:type="dcterms:W3CDTF">2024-09-14T20:39:37Z</dcterms:created>
  <dcterms:modified xsi:type="dcterms:W3CDTF">2024-09-14T20:39:39Z</dcterms:modified>
</cp:coreProperties>
</file>