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FD8A79-CCF8-4117-90C8-565A14348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60CA8-5C15-47FE-B969-F323ADC60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CE1279-A2B9-4AF9-977B-7CD207AB7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3E4052-A96F-4686-8464-BC4900920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07BBCC-9E3C-40EB-95FE-5061A41B7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B09098-5341-4011-BBAB-3773E560A4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F53E70-AD19-421E-8A77-8BDE81C7E5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13E80-1C7A-4ABA-8DFF-34BB2AE97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E785BA-EC02-4BB8-91A5-EDE6BB3C7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2C1A2-64E4-4A09-B742-AE94570B8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6B3B9-97FE-4D32-A5F2-7910C4170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0402706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传感器与检测技术的地位与作用</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2024-01-31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传感器与检测技术概述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传感器在工业自动化中地位</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传感器在智能家居中作用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传感器在医疗健康领域应用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传感器与检测技术挑战与机遇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传感器与检测技术概述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729" r="2172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传感器是一种能够将被测量（如温度、压力、光强等）转换为可输出信号的装置，是实现自动检测和自动控制的首要环节。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传感器定义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根据传感器的工作原理、输出信号类型、应用领域等不同，传感器可分为电阻式、电容式、电感式、压电式、光电式、热电式、磁电式、气敏式、湿敏式、力敏式等多种类型。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传感器分类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检测技术原理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检测技术基于各种物理、化学和生物原理，通过传感器将被测量转换为可处理的电信号或其他形式的信号，再利用信号处理技术对信号进行放大、滤波、转换等处理，最终实现对被测量的准确测量和显示。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传感器与检测技术在工业、农业、交通、医疗、环保、军事等领域具有广泛的应用，如工业自动化生产线上的各种传感器、汽车电子控制系统中的传感器、医疗设备中的生物传感器等。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检测技术原理及应用领域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传感器与检测技术的发展经历了从机械式到电子式、从模拟式到数字式、从单一功能到多功能集成的发展历程，不断推动着工业自动化和智能化水平的提高。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物联网、云计算、大数据等技术的发展，传感器与检测技术将朝着智能化、微型化、网络化、集成化等方向发展，实现更加精准、高效、便捷的检测和测量。同时，新型传感器材料和制造工艺的研发也将为传感器与检测技术的发展带来新的机遇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未来趋势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发展历程与未来趋势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传感器在工业自动化中地位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5096" r="15096"/>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实现精确测量与控制</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传感器能够将被测量信息转换为电信号或其他形式的信息输出，实现对物理量、化学量、生物量等的精确测量。</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在自动化控制系统中，传感器作为系统的“感觉器官”，能够实时监测被控对象的各种参数，为控制系统提供准确、可靠的信息输入。</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传感器的高精度和高可靠性是实现工业自动化精确测量与控制的重要保障。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传感器能够实时监测生产过程中的各种参数，及时发现并处理异常情况，避免生产事故的发生，从而提高生产效率。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通过传感器对生产设备的状态进行实时监测和预警，可以实现设备的预防性维护，减少设备故障停机时间，提高设备利用率。</a:t>
            </a:r>
          </a:p>
        </p:txBody>
      </p:sp>
      <p:pic>
        <p:nvPicPr>
          <p:cNvPr id="6" name="Picture 6"/>
          <p:cNvPicPr>
            <a:picLocks noChangeAspect="1"/>
          </p:cNvPicPr>
          <p:nvPr/>
        </p:nvPicPr>
        <p:blipFill>
          <a:blip r:embed="rId2"/>
          <a:srcRect t="8213" b="821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传感器还能够对产品进行在线检测和质量控制，及时发现并剔除不合格产品，从而提高产品质量和降低生产成本。</a:t>
            </a:r>
          </a:p>
        </p:txBody>
      </p:sp>
      <p:pic>
        <p:nvPicPr>
          <p:cNvPr id="10" name="Picture 10"/>
          <p:cNvPicPr>
            <a:picLocks noChangeAspect="1"/>
          </p:cNvPicPr>
          <p:nvPr/>
        </p:nvPicPr>
        <p:blipFill>
          <a:blip r:embed="rId4"/>
          <a:srcRect t="9371" b="937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提升生产效率和产品质量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节能减排与环境保护作用</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传感器能够实时监测和控制能源消耗，帮助企业实现能源管理和节能减排目标。</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在环保领域，传感器能够监测各种环境参数，如空气质量、水质污染等，为环保部门提供准确的数据支持，促进环境保护事业的发展。</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传感器技术的不断发展和应用，为工业自动化领域的节能减排和环境保护提供了有力的技术支持。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传感器在智能家居中作用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负责家居设备的集中控制和管理，实现智能化、自动化的家居生活。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智能家居控制系统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781" b="78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传感器网络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执行器设备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423" r="842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通过各种传感器实时采集家居环境中的温度、湿度、光照、烟雾等信息，为控制系统提供数据支持。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根据控制系统的指令，执行相应的操作，如开关灯光、调节窗帘、控制空调等。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智能家居系统组成及功能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通过温湿度传感器、光照传感器等监测家居环境，自动调节空调、加湿器等设备，保持舒适的生活环境。</a:t>
            </a:r>
          </a:p>
        </p:txBody>
      </p:sp>
      <p:pic>
        <p:nvPicPr>
          <p:cNvPr id="6" name="Picture 6"/>
          <p:cNvPicPr>
            <a:picLocks noChangeAspect="1"/>
          </p:cNvPicPr>
          <p:nvPr/>
        </p:nvPicPr>
        <p:blipFill>
          <a:blip r:embed="rId2"/>
          <a:srcRect l="13750" r="13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环境监测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通过烟雾传感器、燃气传感器等监测家居安全状况，及时发出警报并采取相应的措施，保障家庭安全。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安全防范</a:t>
            </a:r>
          </a:p>
        </p:txBody>
      </p:sp>
      <p:pic>
        <p:nvPicPr>
          <p:cNvPr id="10" name="Picture 10"/>
          <p:cNvPicPr>
            <a:picLocks noChangeAspect="1"/>
          </p:cNvPicPr>
          <p:nvPr/>
        </p:nvPicPr>
        <p:blipFill>
          <a:blip r:embed="rId3"/>
          <a:srcRect l="20000" r="2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542" r="13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通过传感器实时监测家居设备的能耗情况，智能调节设备工作状态，实现节能降耗的目标。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节能降耗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传感器在智能家居中应用场景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https://d.book118.com/128004027066006040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2024-09-18T23:38:06.576</cp:lastPrinted>
  <dcterms:created xsi:type="dcterms:W3CDTF">2024-09-18T15:38:06Z</dcterms:created>
  <dcterms:modified xsi:type="dcterms:W3CDTF">2024-09-18T15:38:08Z</dcterms:modified>
</cp:coreProperties>
</file>