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7E6A036-216E-48AA-AB4D-370F16DE65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83E82-4EAB-400B-B471-78550117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F4686-A943-4F9F-AFFC-311CB5C7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1ED35-173B-4FA7-B131-1E77711E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534B2-F123-45D3-B07E-968B8B53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EA4D2-7219-43AE-8FFC-CA10EA61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0AA71-0EB7-4F98-B753-C78814F0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044DD-25A8-40C3-97C1-A2CCAA07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67206-E76D-4300-961B-AD25426C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26DF7-C743-4698-8C91-FD699AAA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DC98-74D9-42DE-98C7-407025036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35B5-EC15-4BAA-BF8D-C716CDDC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7E6F83-C511-4BEC-A145-6C805C6C029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4A7804-92F5-47C3-A90F-C7180613FDC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41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提高心理抵抗力与心理健康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学习心理抵抗力的方法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心理抵抗力的训练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应对心理健康问题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心理抵抗力与心理健康的重要性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心理抵抗力是人们面对压力、挑战和逆境时的应对能力，对心理健康至关重要。良好的心理抵抗力可以帮助人们更好地调适情绪、应对挑战，降低焦虑和抑郁的风险。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心理抵抗力的影响因素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遗传基因影响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遗传因素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家庭教育背景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朋友和社会环境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性格特点对抵抗力的影响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个人性格特质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心理健康问题的常见表现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持续低落情绪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过度担忧与恐惧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承受能力超负荷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压力过大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焦虑症状频繁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心理健康对工作的积极影响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快乐的心理状态带来幸福感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良好心理健康助于建立和谐关系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良好的心理健康对个人的重要性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心理健康对个人生活和幸福感至关重要。它不仅可以影响一个人的工作表现，还能够影响到与他人的关系。保持心理健康可以让人更快乐、更健康、更成功。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学习心理抵抗力的方法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建立积极心态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建立积极心态是提高心理抵抗力的重要方法之一。培养乐观态度可以帮助我们更好地应对挑战和困难，学会正面思考有助于调整心态，接受挑战并将困难视为成长的机会则可以激发内在动力。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保持良好的睡眠习惯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均衡膳食，多摄入蔬果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每天保持适量运动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学会放松身心，减少压力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放松疏压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寻求支持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分享内心感受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和家人朋友交流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与有共同经历的人分享经验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参加心理健康小组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专业帮助对心理疾病的治疗至关重要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寻找适合自己的放松方式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学会管理和调节情绪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接受自己的不完美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接纳自己的缺点和不足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培养自尊和自信心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增强自我认知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学会观察自己的情绪波动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了解情绪背后的原因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学习心理抵抗力的方法是提高心理健康水平的有效途径，通过建立积极心态、健康生活方式、寻求支持和增强自我认知等方面的努力，可以更好地应对生活中的压力和挑战，保持心理健康。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心理抵抗力的训练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暴露疗法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暴露疗法是一种逐渐面对恐惧或压力源的心理训练方法。通过帮助个体逐步适应和克服困难，从而提高心理抵抗力和适应能力。这种方法在治疗焦虑症等心理问题时被广泛应用。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冥想和冥想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通过冥想达到身心放松的效果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冥想可以提高注意力集中的能力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冥想有助于情绪调节和平静心态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认知行为疗法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帮助个体改变消极思维模式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重塑消极思维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引导形成积极的心理态度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鼓励积极的行为表现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专业指导和支持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指导认知行为改变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提供心理咨询服务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教授自我调节技巧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强调个体责任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心理康复训练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帮助患者恢复心理健康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制定康复计划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通过暴露疗法、冥想、认知行为疗法和心理康复训练，个体可以逐步提高心理抵抗力和心理健康水平。在面对压力和困难时，这些训练方法可以帮助个体更好地适应和应对，从而促进心理康复和健康发展。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https://d.book118.com/128004100011006050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提高心理抵抗力与心理健康</vt:lpstr>
      <vt:lpstr>目录</vt:lpstr>
      <vt:lpstr>第一章 简介</vt:lpstr>
      <vt:lpstr> </vt:lpstr>
      <vt:lpstr>心理抵抗力的影响因素</vt:lpstr>
      <vt:lpstr>心理健康问题的常见表现</vt:lpstr>
      <vt:lpstr>心理健康的重要性</vt:lpstr>
      <vt:lpstr>良好的心理健康对个人的重要性</vt:lpstr>
      <vt:lpstr>第2章 学习心理抵抗力的方法</vt:lpstr>
      <vt:lpstr> </vt:lpstr>
      <vt:lpstr>健康生活方式</vt:lpstr>
      <vt:lpstr>寻求支持</vt:lpstr>
      <vt:lpstr>增强自我认知</vt:lpstr>
      <vt:lpstr>总结</vt:lpstr>
      <vt:lpstr>第3章 心理抵抗力的训练</vt:lpstr>
      <vt:lpstr> </vt:lpstr>
      <vt:lpstr>冥想和冥想</vt:lpstr>
      <vt:lpstr>认知行为疗法</vt:lpstr>
      <vt:lpstr>心理康复训练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2024-09-29T14:47:34.894</cp:lastPrinted>
  <dcterms:created xsi:type="dcterms:W3CDTF">2024-09-29T06:47:34Z</dcterms:created>
  <dcterms:modified xsi:type="dcterms:W3CDTF">2024-09-29T06:47:36Z</dcterms:modified>
</cp:coreProperties>
</file>