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70C97-E384-4896-9761-66C366CB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BA910-537C-4C34-A677-FD2318F84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3F967-C21E-45F7-94E4-0A457836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DC722-FC8E-4704-B57A-F86712A7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DF5B9-1113-4138-B139-2EBD55AE6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2A65FC-37AE-45C9-8E7D-76D815E64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F60F0-E14C-4E7A-95FA-0F1C4E4F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6A196-7607-4DED-9BF6-42EA06570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8421A-5866-4CFF-AAE0-02E11A4E5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95E6-500B-468C-B538-C3299776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E59A5-A2F9-4B86-8681-C13E1C84A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4102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规划概念设计方案中的竞争与差异化策略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竞争与差异化的关系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规划概念设计方案中的差异化体现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实施差异化策略的挑战与对策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随着市场竞争的加剧，规划概念设计方案需要更加注重竞争与差异化策略，以在激烈的市场竞争中脱颖而出。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通过竞争与差异化策略，可以使规划概念设计方案更具独特性和吸引力，从而提升项目的整体价值。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客户对于项目的需求日益多样化，竞争与差异化策略有助于更好地满足客户的个性化需求。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对当前市场中的竞争对手进行深入分析，包括其产品特点、市场份额、营销策略等。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基于市场竞争分析结果，制定相应的差异化策略，包括产品差异化、服务差异化、品牌差异化等。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实施方案及预期效果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详细阐述差异化策略的实施方案，包括具体步骤、时间计划、资源需求等，并预测实施后的预期效果。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通过市场调研和情报收集，确定主要的竞争对手，包括直接竞争对手和间接竞争对手。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对竞争对手进行分类，例如按照产品类型、市场份额、品牌影响力等进行划分。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建立竞争对手档案，记录其基本信息、产品特点、市场份额等关键信息。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分析竞争对手产品的功能、性能、外观、价格等方面的特点。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了解竞争对手产品的优势和劣势，以及其在市场中的定位。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通过对比分析，找出自身产品与竞争对手产品的差异点和共同点。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调查竞争对手的市场份额和销售渠道，了解其市场地位和影响力。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分析竞争对手的市场份额变化趋势，以及其在市场中的竞争策略。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通过市场份额数据，评估自身产品在市场中的竞争力和潜在机会。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通过增加或减少产品功能，实现与竞争对手产品的区别。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提升产品性能指标，以满足消费者更高标准的需求。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设计独特、具有吸引力的产品外观，以吸引消费者的眼球。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提供个性化的售前咨询、定制服务，增强客户购买意愿。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售前服务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建立完善的售后服务体系，提供快速响应、专业维护等服务，提升客户满意度。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提供与产品相关的附加服务，如培训、升级等，增加客户黏性。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服务差异化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明确品牌目标市场和消费者群体，塑造独特的品牌形象。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通过广告、公关、社交媒体等渠道，传播品牌理念和价值观，提升品牌知名度。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品牌体验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打造线上线下一体化的品牌体验，让消费者在互动中感受品牌价值。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https://d.book118.com/128004102002006033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2024-09-10T18:13:18.858</cp:lastPrinted>
  <dcterms:created xsi:type="dcterms:W3CDTF">2024-09-10T10:13:18Z</dcterms:created>
  <dcterms:modified xsi:type="dcterms:W3CDTF">2024-09-10T10:13:21Z</dcterms:modified>
</cp:coreProperties>
</file>