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486D5-620C-44C6-B0E9-6F8ABA7F5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5212F-38DE-4674-B68D-AAE82A933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C7EB68-92A6-4700-84D8-5E30640E5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E0474-2D6A-4C3B-A2CD-C5AB42109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93C712-44A7-47D9-BDFA-A0B78AC8B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B8B153-F048-4CB5-85DB-809542B0FA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429770-AD2E-4111-AD2B-33E18CF7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DCC9C7-868C-41F0-A826-80A78B78A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590E91-0275-48AE-8B9C-1857D11DE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796F8-DD9A-4937-8DCD-9975F2BB9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94DD5B-DBCD-45E2-9C9B-6ACB9AF1F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07123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社交网恋交友平台计划书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风险控制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主要面向18-35岁的年轻人，他们寻求线上交友、恋爱机会，注重个性表达和社交体验。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年轻人群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308" r="153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城市居民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特定兴趣群体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385" r="1938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主要集中在大中城市，他们生活节奏快，工作压力大，寻求便捷高效的交友方式。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如音乐、电影、运动等领域的爱好者，他们希望找到志同道合的伙伴。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95" r="169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根据用户兴趣、爱好、地理位置等因素，推荐合适的交友对象。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个性化推荐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提供多种聊天方式，如文字、语音、视频等，满足用户多样化的沟通需求。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保障用户信息安全，防止虚假信息和不良行为的出现。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提供各类活动、兴趣小组等，增加用户互动和参与度。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丰富内容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用户需求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476" r="12476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了解市场上的主要竞争对手，分析其产品特点、优劣势等。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根据市场需求和竞争态势，制定具有竞争力的产品策略和营销策略。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差异化策略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关注市场动态和新技术发展，及时调整产品方向和功能。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关注用户对竞争对手的评价和反馈，以便优化自身产品和服务。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产品规划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目标用户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针对年龄在20-45岁之间，寻求真实、高品质交友体验的单身用户。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提供安全、私密的交友环境，聚焦于高质量的匹配与交流，强调真实与深度。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92" r="197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用户可以上传真实照片、视频，填写详细个人资料，展示真实自我。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个人资料完善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精准匹配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互动交流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社区互动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通过智能算法，根据用户个人资料、兴趣爱好等信息，进行精准匹配。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提供即时聊天、私信、语音、视频通话等功能，促进用户之间的深入交流。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设立话题讨论区、活动广场等板块，增强用户间的互动与粘性。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功能设计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简洁、美观的界面设计，提升用户体验。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界面设计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优化功能布局，简化操作流程，方便用户快速上手。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操作便捷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加强用户隐私保护措施，确保用户信息安全。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隐私保护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设立专业的客服团队，为用户提供及时、有效的支持与帮助。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客服支持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用户体验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技术实现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使用React框架，利用其组件化和状态管理功能，提高开发效率和代码可维护性。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前端技术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选择Node.js作为后端运行环境，结合Express框架，提供高效、稳定的服务。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后端技术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采用MongoDB数据库，满足非关系型数据存储需求，并利用其灵活的数据结构和查询功能。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技术选型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前端架构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采用单页面应用（SPA）架构，利用React Router实现页面路由，使页面加载更快，用户体验更佳。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后端架构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采用微服务架构，将系统拆分为多个独立的服务，降低系统复杂度，提高可扩展性和可维护性。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数据库架构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采用分片集群部署，将数据分散到多个节点上，提高数据读写效率和系统可用性。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系统架构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https://d.book118.com/128007123070006040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2024-09-19T00:07:28.196</cp:lastPrinted>
  <dcterms:created xsi:type="dcterms:W3CDTF">2024-09-18T16:07:28Z</dcterms:created>
  <dcterms:modified xsi:type="dcterms:W3CDTF">2024-09-18T16:07:30Z</dcterms:modified>
</cp:coreProperties>
</file>