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6B08BC-E4C6-4D9F-A14C-EC0C282E7C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39C3DA-6EDF-491D-B0F5-1133E89288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DB4CFB-08A3-452C-945B-E67CFC9739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0A0A96-CC0B-4B60-9456-797372879C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7FA6BC-4166-4DCF-9D74-7518EA8A13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2C3D85-3DB8-4248-A396-7DA1F79976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30265A-749E-4E07-BF24-BB91740F22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3C4436-8967-44D8-8127-FA064D7F1B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122208-6626-44AF-B030-04605810C8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09BB31-DDA1-43A6-8F47-EF8476981C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72717E-FE75-405C-B739-A0FD4A2E3D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010115065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《表达要得体》精讲课件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表达得体的基本原则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语言运用技巧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实际应用案例分析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练习与反思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表达得体的基本原则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在表达之前，需要明确表达的目的，以及受众的特点和需求。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明确表达目的是为了确保信息传递的准确性和有效性。了解受众的特点和需求，包括年龄、性别、文化背景等，有助于选择适当的语言表达方式和内容，以更好地吸引和满足受众。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明确目的和受众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根据场合和语境的不同，选择合适的表达方式和语言风格。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的场合和语境需要不同的表达方式和语言风格。例如，正式场合需要使用正式、严谨的语言，非正式场合可以使用轻松、幽默的语言。同时，要注意语境中的情感色彩，避免使用不当的表达方式引起误解或冲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适应场合和语境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在表达过程中，要尊重他人的观点和感受，同时也要注重自我表达的真实性和准确性。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他人的观点和感受是建立良好沟通的基础。在表达自己的观点时，要避免攻击或贬低他人，而是以客观、理性的方式阐述自己的看法。同时，也要注意自我表达的真实性和准确性，不要夸大或歪曲事实，以免造成不必要的误解或纠纷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尊重他人和自我表达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语言运用技巧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在表达时，应选择最能准确反映意思的词汇，避免使用歧义或含义模糊的词语。同时，应遵循语法规则和语言习惯，确保表达规范、合乎语言标准。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准确用词是语言运用的基础，规范使用则体现了语言的严谨性。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示例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将“这部电影真差劲”改为“这部电影令人失望”，后者更为得体。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625" r="146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用词准确和规范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句式多样可以增强表达的丰富性，流畅的句子则有助于信息的有效传递。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在表达时，应灵活运用陈述句、疑问句、感叹句等不同句式，使表达更加丰富多样。同时，应注意句子的连贯性和流畅性，避免出现语法错误或表达不清晰的情况。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示例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将“他很优秀，我很佩服他”改为“他真是才华横溢，令人钦佩”，后者更为流畅。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句式多样和流畅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恰当地运用修辞手法可以增强语言的感染力和表现力，丰富语言表达。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在表达时，应了解并掌握常见的修辞手法，如比喻、拟人、排比等，根据语境选择合适的修辞手法。同时，应注意修辞手法的运用要恰当，避免过度或不当使用影响表达效果。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示例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将“她像一朵花一样美丽”改为“她如花似玉，美丽动人”，后者运用了比喻和排比的修辞手法，更为丰富有力。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修辞恰当和丰富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https://d.book118.com/128010115065006026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2024-09-03T20:20:10.975</cp:lastPrinted>
  <dcterms:created xsi:type="dcterms:W3CDTF">2024-09-03T12:20:10Z</dcterms:created>
  <dcterms:modified xsi:type="dcterms:W3CDTF">2024-09-03T12:20:12Z</dcterms:modified>
</cp:coreProperties>
</file>