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F95CA-A8BC-4D85-90AA-92E477558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860BB-2FD0-4EF6-A90C-A443E3982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2E690-E81D-4DF5-B309-6FD61597B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2E053-FA17-406F-BEAB-C41317228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63452D-47F1-4E33-A169-B16432CD2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D19CDC-B360-4A76-BFC3-965753F29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CBF621-709A-4534-86BD-3862EBC10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E06BE-30B6-4532-8405-7B82341B1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50DFC-4171-4CD8-A732-C98E3B5D0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68103-636F-4152-966C-FB728C862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E9146-21E6-4DF0-A823-82A9F18C8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1135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足部护理技师培训课件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足部护理技能培训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足部疾病护理与治疗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客户沟通与服务技巧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足部护理师的职业素养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了解足部骨骼和肌肉结构是进行足部护理的基础，包括跗骨、跖骨、趾骨等骨骼结构，以及足底、足背、足侧的肌肉群。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足部骨骼主要由跗骨、跖骨和趾骨三部分组成，它们共同支撑着足部的形态和功能。同时，足部拥有丰富的肌肉群，包括足底肌肉、足背肌肉和足侧肌肉，这些肌肉群协同工作，维持足部的运动和稳定。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足部骨骼与肌肉结构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足部常见疾病与问题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了解常见的足部疾病和问题，如扁平足、高弓足、锤状趾等，以及它们的症状和治疗方法。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扁平足是指足弓塌陷或消失，导致足部疼痛和运动障碍的一种疾病。高弓足则是足弓过高，影响行走和运动的一种疾病。锤状趾是指趾关节畸形，呈现锤状外观的一种疾病。这些疾病都需要根据症状进行相应的治疗，如药物治疗、物理治疗或手术治疗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强调足部护理的重要性，包括预防足部疾病、缓解足部疼痛、保持舒适行走等。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是人体的重要支撑器官，对行走、运动和平衡都起着至关重要的作用。良好的足部护理可以预防足部疾病的发生，减轻足部疼痛，提高生活质量。通过定期进行足部检查、选择合适的鞋袜、保持足部清洁干燥等方法，可以有效地维护足部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足部护理技能培训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足部清洁是足部护理的基础，去角质可以促进足部皮肤新陈代谢。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足部清洁时，要使用温和的肥皂和温水，特别注意脚趾缝的清洁。去角质时，选择质地细腻的去角质磨砂膏，轻轻按摩足部皮肤，去除死皮细胞。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足部清洁与去角质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81" r="288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足部按摩可以促进血液循环、缓解疲劳和增强免疫力。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按摩时，使用指腹和手掌的力量，从脚趾到脚跟的方向进行按摩。注意力度适中，避免过度用力导致不适。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足部按摩技巧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选择适合自己肤质的足部护理产品，能够更好地保护足部皮肤。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根据个人皮肤状况，选择滋润型或清爽型的护足霜、脚气水、趾甲油等产品。注意产品的成分和功效，避免过敏或刺激。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足部护理产品选择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足部疾病护理与治疗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https://d.book118.com/128011135022006030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2024-09-06T08:21:44.732</cp:lastPrinted>
  <dcterms:created xsi:type="dcterms:W3CDTF">2024-09-06T00:21:44Z</dcterms:created>
  <dcterms:modified xsi:type="dcterms:W3CDTF">2024-09-06T00:21:46Z</dcterms:modified>
</cp:coreProperties>
</file>