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CE83D-B4AD-4BE7-92F8-93F295B2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8736D-8EDA-4B4B-BB27-4905FF5E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F3091-A393-4B97-B5AC-8F9C7FD4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E5A32-2C91-459E-A862-727754DD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1EA77-DBA7-4B5F-A33A-685EDE524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1F9F9-55D1-4FE8-8115-65A65522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63314-BDD6-435F-B1F3-375D079D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132E0-C94F-4597-AA2B-1F253853A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495F0-2B78-4589-80AC-7FD7703D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772B7-3246-4E5E-93A5-F1BDAFDB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29B95-1522-4A95-A9DC-12CBE32D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31" Type="http://schemas.openxmlformats.org/officeDocument/2006/relationships/tags" Target="../tags/tag140.xml" /><Relationship Id="rId32" Type="http://schemas.openxmlformats.org/officeDocument/2006/relationships/tags" Target="../tags/tag141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2104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国际市场拓展与跨境合作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国际市场拓展策略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跨境合作模式探讨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国际市场拓展与跨境合作实践案例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面临的挑战与应对策略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未来展望与建议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国际市场拓展策略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目标市场选择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目标市场概述：对目标市场的定义、特点、需求等进行简要介绍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目标市场选择标准：介绍选择目标市场的关键因素，如市场规模、竞争状况、消费者需求等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目标市场定位：根据目标市场的特点，对产品或服务进行定位，以满足市场需求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目标市场拓展策略：针对不同的目标市场，制定相应的拓展策略，如营销策略、渠道策略等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市场调研与竞争分析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目标市场分析：市场规模、消费者需求、行业趋势等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竞争对手分析：竞争对手的产品、价格、渠道、营销策略等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目标客户分析：目标客户的购买行为、需求特点、消费心理等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市场机会分析：市场空白、市场趋势、新兴市场等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目标市场分析：了解目标市场的需求、竞争情况和消费者行为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客户服务策略：提供优质的售前、售中和售后服务，增强客户满意度和忠诚度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促销策略：制定有效的促销活动和广告计划，提高品牌知名度和美誉度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品牌定位：确定品牌在目标市场中的位置和形象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渠道策略：选择合适的销售渠道和合作伙伴，提高产品覆盖面和销售额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产品策略：制定适合目标市场的产品组合和定价策略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品牌推广与宣传</a:t>
            </a:r>
            <a:endParaRPr lang="zh-CN" altLang="en-US"/>
          </a:p>
        </p:txBody>
      </p:sp>
      <p:sp>
        <p:nvSpPr>
          <p:cNvPr id="10491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品牌形象：塑造独特的品牌形象，包括视觉识别、品牌口号等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品牌定位：明确品牌在目标市场的定位，包括产品特点、目标客户群等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品牌传播：通过广告、公关、社交媒体等多种渠道进行品牌传播，提高品牌知名度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品牌合作：与合作伙伴共同推广品牌，扩大品牌影响力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跨境合作模式探讨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合作领域选择</a:t>
            </a:r>
            <a:endParaRPr lang="zh-CN" altLang="en-US"/>
          </a:p>
        </p:txBody>
      </p:sp>
      <p:sp>
        <p:nvSpPr>
          <p:cNvPr id="10492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技术领域：推动技术创新和合作研发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贸易领域：促进商品和服务的进出口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投资领域：吸引外资和对外投资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文化领域：加强文化交流和合作推广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合作方式与机制设计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跨境合作模式分类：战略联盟、合资企业、并购等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合作方式选择：基于双方需求和市场环境分析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机制设计：明确合作目标、任务分工、利益分配等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风险评估与应对策略：识别潜在风险，制定应对措施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资源整合与优势互补</a:t>
            </a:r>
            <a:endParaRPr lang="zh-CN" altLang="en-US"/>
          </a:p>
        </p:txBody>
      </p:sp>
      <p:sp>
        <p:nvSpPr>
          <p:cNvPr id="10493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跨境合作模式探讨：探讨跨境合作的模式和机制，促进国际市场的拓展和合作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跨境合作案例分析：分析成功的跨境合作案例，总结经验和教训，为未来的合作提供参考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资源整合：将不同国家的资源进行优化配置，实现资源共享和互利共赢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优势互补：利用不同国家的优势，弥补彼此的不足，提高整体竞争力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风险评估与应对策略</a:t>
            </a:r>
            <a:endParaRPr lang="zh-CN" altLang="en-US"/>
          </a:p>
        </p:txBody>
      </p:sp>
      <p:sp>
        <p:nvSpPr>
          <p:cNvPr id="10494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跨境合作模式的风险识别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风险评估方法与流程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应对策略制定与实施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风险监控与持续改进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国际市场拓展与跨境合作实践案例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https://d.book118.com/128012104110006032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国际市场拓展与跨境合作</vt:lpstr>
      <vt:lpstr>目录</vt:lpstr>
      <vt:lpstr>单击添加章节标题</vt:lpstr>
      <vt:lpstr>国际市场拓展策略</vt:lpstr>
      <vt:lpstr>目标市场选择</vt:lpstr>
      <vt:lpstr>市场调研与竞争分析</vt:lpstr>
      <vt:lpstr>营销策略制定</vt:lpstr>
      <vt:lpstr>品牌推广与宣传</vt:lpstr>
      <vt:lpstr>跨境合作模式探讨</vt:lpstr>
      <vt:lpstr>合作领域选择</vt:lpstr>
      <vt:lpstr>合作方式与机制设计</vt:lpstr>
      <vt:lpstr>资源整合与优势互补</vt:lpstr>
      <vt:lpstr>风险评估与应对策略</vt:lpstr>
      <vt:lpstr>国际市场拓展与跨境合作实践案例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2024-09-10T07:24:59.764</cp:lastPrinted>
  <dcterms:created xsi:type="dcterms:W3CDTF">2024-09-09T23:24:59Z</dcterms:created>
  <dcterms:modified xsi:type="dcterms:W3CDTF">2024-09-09T23:25:02Z</dcterms:modified>
</cp:coreProperties>
</file>