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CDD2E9-A09D-40B8-9F35-4A785DD92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A78FE6-547F-429F-8660-24110B86E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4AD64C-D067-4BE9-8D74-F411EC283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45F4FE-42A8-4A54-890E-850C8CD7A8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F10239-C2EB-4C2D-9DBD-175AAB3206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B2DB90-C5B0-4156-A88B-11A7746062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4F3FFD-719A-467A-B67E-2DF737E4F8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ACFC1A-0C6E-4272-9BAC-86AAAC8639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C5442A-F97B-4BEC-A9EE-20ACA524A6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43949A-83A9-47FD-ACAE-FB803161D8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9C7471-C61A-48AC-B93A-8206FB2DB2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1302210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solidFill>
                <a:latin typeface="Microsoft Yahei"/>
                <a:ea typeface="Microsoft Yahei"/>
                <a:cs typeface="Microsoft Yahei"/>
              </a:rPr>
              <a:t>营销管理创新专题报告</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营销管理创新的理论基础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营销管理创新的实践案例</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营销管理创新的挑战与对策</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未来营销管理创新的发展趋势</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营销管理创新的定义与重要性</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营销管理创新的重要性在于，随着市场竞争加剧和消费者需求多样化，企业必须不断进行创新以保持竞争优势。</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营销管理创新是指企业在营销策略、手段、组织等方面进行创新，以适应市场变化、提高竞争力、实现可持续发展。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当前，随着数字化、社交媒体等新兴技术的发展，营销环境发生了深刻变化，企业需要适应这些变化并不断创新营销策略。</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目前，许多企业已经意识到营销管理创新的重要性，并开始采取措施进行创新，但仍然存在一些挑战和障碍，如传统思维模式的限制、组织结构的僵化等。</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营销管理创新的背景与现状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报告的目的与结构</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本报告旨在深入探讨营销管理创新的理念、方法、案例和实践，为企业提供有益的参考和启示。</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本报告的结构包括引言、营销管理创新的理论基础、营销策略创新、营销手段创新、营销组织创新、结论等部分。</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营销管理创新的理论基础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营销组合理论</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营销组合理论概述</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营销组合理论是营销管理创新的重要理论基础之一，它强调企业应通过产品、价格、渠道和促销等营销组合要素的优化，实现市场目标。</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营销组合理论的演变</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随着市场环境的变化，营销组合理论也在不断演变。现代营销组合理论更加注重品牌管理、客户关系管理以及数字化营销等新兴领域。</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营销组合理论的应用</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企业可以根据自身情况和市场环境，灵活运用营销组合理论，制定适合自身的营销策略，提升市场竞争力。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94" r="18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消费者行为理论概述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消费者行为理论主要研究消费者的购买决策过程和影响因素，为企业制定营销策略提供重要依据。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消费者行为理论的演变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随着消费者行为的变化，消费者行为理论也在不断发展。现代消费者行为理论更加关注消费者的心理需求、价值观和个性化需求等方面。</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消费者行为理论的应用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企业可以通过深入了解消费者行为，制定更加精准的营销策略，提高消费者的满意度和忠诚度。</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消费者行为理论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营销战略理论是企业制定营销策略的重要指导思想，它强调企业应根据市场环境和自身条件，制定适合自身的营销战略。</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营销战略理论概述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随着市场竞争的加剧和消费者需求的变化，营销战略理论也在不断发展。现代营销战略理论更加注重创新、品牌建设和数字化营销等方面。</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营销战略理论的演变</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企业可以根据自身情况和市场环境，制定适合自身的营销战略，提高市场竞争力。同时，企业还应关注市场变化和竞争态势，不断调整和优化营销战略。</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营销战略理论的应用</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营销战略理论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营销管理创新的实践案例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数字化营销创新实践是利用数字技术和数据分析来提升营销效果的方法。</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数字化营销创新实践包括利用大数据分析、人工智能、云计算等技术，实现精准定位、个性化推荐、实时互动等，从而提高营销效果和客户满意度。例如，通过用户画像、数据挖掘等技术，深入了解客户需求，实现精准的广告投放和个性化推荐；通过社交媒体、移动应用等渠道，实现与客户实时互动，提高客户参与度和忠诚度。</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数字化营销的创新实践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社交媒体营销创新实践是利用社交媒体平台进行品牌推广和客户关系管理的方法。</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社交媒体营销创新实践包括利用社交媒体平台的特点和用户行为，进行品牌推广、内容营销、活动营销等，从而提升品牌知名度和客户满意度。例如，通过社交媒体平台发布有趣、有价值的内容，吸引目标客户并提高品牌知名度；通过社交媒体平台举办线上活动或竞赛，吸引客户参与并增强品牌忠诚度；通过社交媒体平台收集客户反馈和意见，及时调整和改进产品和服务。</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详细描述</a:t>
            </a:r>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社交媒体营销的创新实践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https://d.book118.com/128013022100006046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2024-09-27T12:58:08.306</cp:lastPrinted>
  <dcterms:created xsi:type="dcterms:W3CDTF">2024-09-27T04:58:08Z</dcterms:created>
  <dcterms:modified xsi:type="dcterms:W3CDTF">2024-09-27T04:58:10Z</dcterms:modified>
</cp:coreProperties>
</file>