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AD7127-E185-42AB-9DDF-A7B9094E3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EF257F-574B-4FD7-92AE-A1BA0395E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A7C42F-BB80-4031-AF8A-67997B546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E2A7B5-878C-4BEA-A3DA-7674788483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E24B51-F2C7-4B0A-A9A8-454A2D6427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B26EC7-D628-44C5-83DE-90E7F08AF5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308E76-370D-4742-926C-C53A167913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C0B650-3954-469D-B161-1FAAB701F1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6024BF-D6C3-4FA3-8AD5-28481E5200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9C8471-7A48-4560-8EAB-B91D4F053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2DF582-0555-4312-9248-8A8475240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13106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中医妇科护理常规题</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中医妇科护理基本原则</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中医妇科一般护理常规</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中医妇科特殊护理常规</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中医妇科疾病护理常规</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中医妇科护理基本原则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整体护理原则是中医妇科护理的基本原则之一，强调从整体的角度看待患者的病情，包括生理、心理和社会等方面的全面护理。</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整体护理原则要求在护理过程中注重患者的整体性，包括对患者的病情状况、心理状态、生活习惯、家庭和社会环境等方面的全面了解和评估。</a:t>
            </a:r>
          </a:p>
        </p:txBody>
      </p:sp>
      <p:pic>
        <p:nvPicPr>
          <p:cNvPr id="6" name="Picture 6"/>
          <p:cNvPicPr>
            <a:picLocks noChangeAspect="1"/>
          </p:cNvPicPr>
          <p:nvPr/>
        </p:nvPicPr>
        <p:blipFill>
          <a:blip r:embed="rId2"/>
          <a:srcRect t="6092" b="609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490" b="1249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整体护理原则还要求在护理过程中注重各因素之间的相互影响和作用，采取综合性的护理措施，以达到最佳的护理效果。</a:t>
            </a:r>
          </a:p>
        </p:txBody>
      </p:sp>
      <p:pic>
        <p:nvPicPr>
          <p:cNvPr id="10" name="Picture 10"/>
          <p:cNvPicPr>
            <a:picLocks noChangeAspect="1"/>
          </p:cNvPicPr>
          <p:nvPr/>
        </p:nvPicPr>
        <p:blipFill>
          <a:blip r:embed="rId4"/>
          <a:srcRect t="12448" b="124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整体护理原则</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688" b="2068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辨证施护原则</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辨证施护原则是中医妇科护理的重要原则之一，强调根据患者的具体病情和证候进行针对性的护理。</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辨证施护原则要求在护理前对患者进行详细的诊断和鉴别诊断，了解患者的病情和证候类型，根据不同的证候类型采取相应的护理措施。</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辨证施护原则还要求在护理过程中注重观察患者的病情变化和反应，及时调整护理措施，以达到最佳的护理效果。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三因制宜原则还要求在护理过程中注重观察患者的反应和效果，及时调整和优化护理方案，以达到最佳的护理效果。</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三因制宜原则是中医妇科护理的基本原则之一，强调根据患者的具体情况、季节和地域等因素制定适宜的护理方案。</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三因制宜原则要求在护理过程中充分考虑患者的年龄、性别、体质、生活习惯等方面的差异，以及不同季节和地域的气候、环境等特点，制定针对性的护理方案。</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三因制宜原则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中医妇科一般护理常规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保持病室环境整洁、安静、舒适，室内空气流通，光线充足，温度适宜。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病室环境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42" r="16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病室布局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设施配备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合理安排床位，留有足够的空间便于患者活动和护理操作。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根据需要配备必要的医疗设备和护理用品，如床头柜、氧气、心电监护仪等。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病室环境与布局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定期对病室进行清洁消毒，保持室内卫生。</a:t>
            </a:r>
          </a:p>
        </p:txBody>
      </p:sp>
      <p:pic>
        <p:nvPicPr>
          <p:cNvPr id="5" name="Picture 5"/>
          <p:cNvPicPr>
            <a:picLocks noChangeAspect="1"/>
          </p:cNvPicPr>
          <p:nvPr/>
        </p:nvPicPr>
        <p:blipFill>
          <a:blip r:embed="rId2"/>
          <a:srcRect l="17583" r="175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定期清洁消毒</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及时清理医疗废物和垃圾，防止交叉感染。</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垃圾处理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对医疗设备和护理用品进行定期检查和维护，确保其正常运转。</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物品管理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病室环境管理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合理配置医护人员，确保患者得到及时有效的护理。</a:t>
            </a:r>
          </a:p>
        </p:txBody>
      </p:sp>
      <p:pic>
        <p:nvPicPr>
          <p:cNvPr id="6" name="Picture 6"/>
          <p:cNvPicPr>
            <a:picLocks noChangeAspect="1"/>
          </p:cNvPicPr>
          <p:nvPr/>
        </p:nvPicPr>
        <p:blipFill>
          <a:blip r:embed="rId2"/>
          <a:srcRect l="20667" r="20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人员配置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定期对医护人员进行培训和考核，提高护理质量。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培训与考核</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0292" r="20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加强医护人员之间的沟通与协作，提高工作效率。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病室人员管理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https://d.book118.com/128013106044006027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2024-09-05T02:59:51.543</cp:lastPrinted>
  <dcterms:created xsi:type="dcterms:W3CDTF">2024-09-04T18:59:51Z</dcterms:created>
  <dcterms:modified xsi:type="dcterms:W3CDTF">2024-09-04T18:59:53Z</dcterms:modified>
</cp:coreProperties>
</file>