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ED36D-7636-46CB-A8FC-23F9C2201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74847-F07B-4EF4-B9D9-DEDFD78A2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ADE56-A817-4A7B-8BF3-8975A29A7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BD6D6-772D-4111-AE6B-3565DD58A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BC8682-67E7-43FC-89DC-7F0B9480C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A7FE4B-CDF3-4EA0-B26A-09793482A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0EB2A5-6CD5-4063-8AA0-458D5CA6C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885149-1AE0-4897-8A1C-3DE26A8E1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89625C-113B-4105-BD49-D78DAF3F8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46685-DEDF-4139-867F-E1760C5D2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06BD3-59C0-468C-B934-4E45FABF9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14127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常见疾病护理查房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常见疾病护理原则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常见疾病护理查房流程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常见疾病护理实践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常见疾病护理问题与对策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是指在一定时间内，在特定人群中发病率较高的疾病。这些疾病通常具有较高的发病率和流行率，对人们的健康和生活质量产生较大影响。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常见疾病通常具有明确的病因和病理生理过程，病程较长，需要长期治疗和管理。同时，这些疾病也具有一定的传染性和遗传性。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如感冒、支气管炎、肺炎等呼吸系统疾病；胃炎、胃溃疡等消化系统疾病；高血压、糖尿病等代谢性疾病。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内科疾病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如骨折、关节脱位等骨骼肌肉系统疾病；胆囊炎、阑尾炎等腹部外科疾病；肿瘤等恶性疾病。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外科疾病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如月经不调、子宫肌瘤、卵巢囊肿等妇科疾病；妊娠期并发症、分娩期并发症等产科疾病。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妇产科疾病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如儿童感冒、肺炎、腹泻等常见儿科疾病；新生儿黄疸、缺氧缺血性脑病等新生儿疾病。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儿科疾病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是研究特定人群中疾病分布情况及其影响因素的学科。通过流行病学研究，可以了解常见疾病的流行趋势和分布特征，为预防和治疗提供科学依据。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常见疾病的流行情况因地区、年龄、性别等因素而异。在某些地区，某些常见疾病的发病率和流行率较高，而在其他地区则较低。此外，不同年龄和性别的人群对某些常见疾病的易感性也存在差异。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常见疾病流行病学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常见疾病护理原则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保持病患清洁卫生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定期为患者洗澡、洗头、剪指甲等，保持皮肤清洁，预防感染。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维持良好休息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为患者提供安静、舒适的休息环境，保证充足的睡眠，有助于恢复体力。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根据患者的病情和医生的建议，制定科学合理的饮食计划，保证营养摄入。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对于疼痛的患者，采取适当的疼痛管理措施，如药物治疗、物理治疗等，缓解患者痛苦。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关注患者的心理状态，提供心理支持和疏导，帮助患者保持良好的心态。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对于留置导管的患者，定期更换导管，保持导管通畅，预防感染。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导管护理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对于呼吸系统疾病的患者，保持呼吸道通畅，及时清理呼吸道分泌物。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呼吸道护理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定期更换敷料，保持伤口清洁干燥，预防感染。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根据患者的具体情况，制定个性化的功能锻炼计划，促进肢体功能的恢复。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功能锻炼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向患者及其家属提供康复指导，包括康复训练的方法、注意事项等，帮助患者更好地进行康复训练。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引导患者调整生活方式，如改变饮食习惯、增加运动量等，以促进康复。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调整生活方式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对患者进行定期随访，了解患者的康复情况，及时调整康复计划。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定期随访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常见疾病护理查房流程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选择一个合适的时间和安静的病房或病区进行查房，确保患者和医护人员都能参与。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确定查房时间和地点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收集患者的病历、检查报告、医嘱等信息，了解患者的病情和护理情况，以便更好地评估和指导。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准备相关资料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提前通知参与查房的医护人员，确保他们了解查房的目的和内容，做好准备。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通知相关人员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进入病房后，先向患者及家属问好，介绍自己并说明来意，缓解患者紧张情绪。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问候患者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仔细查看患者的病情状况，包括生命体征、症状、体征等，评估患者的护理需求和存在的问题。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询问患者的病情状况、护理需求和感受，了解患者的认知情况和心理状态，以便更好地制定护理计划。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与患者交流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与负责的医护人员交流，了解患者的病情变化、治疗情况、护理措施等，提出护理建议和改进意见。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与医护人员沟通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查房进行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将查房过程中收集的信息进行整理和汇总，包括患者的病情状况、护理需求、存在的问题等。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汇总信息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分析患者存在的问题和护理难点，提出针对性的护理措施和建议。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分析问题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根据患者的实际情况，制定个性化的护理计划，明确护理目标和措施。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将查房结果和建议反馈给相关医护人员和患者及家属，与他们沟通并达成共识，确保护理计划的顺利实施。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反馈与沟通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查房后总结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https://d.book118.com/128014127116006034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2024-09-13T06:36:56.802</cp:lastPrinted>
  <dcterms:created xsi:type="dcterms:W3CDTF">2024-09-12T22:36:56Z</dcterms:created>
  <dcterms:modified xsi:type="dcterms:W3CDTF">2024-09-12T22:36:58Z</dcterms:modified>
</cp:coreProperties>
</file>