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42D6C-D069-4C46-BB18-C67E247A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CD509-E8AF-45A8-93AF-C39C7989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A52E8-734F-4395-9475-77163CAA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0A31C-5D1D-4BF1-A702-6A049F867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454E0-7EC9-4CA7-A831-8187010E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02FF3-21AB-4CB6-B27C-888F88312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625547-5FB6-4E66-BCA1-A1401234D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4E4C6-0227-42B0-864F-E473DDEC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7D675-BBAA-4899-929F-1F2D117E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56AFB-12A0-4674-A743-9A415E77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89D07-79E0-4D99-B969-B52967116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505204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2024年最新临床医学技术与培训课件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临床医学技术概述与发展趋势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基因编辑技术在临床医学中应用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细胞免疫治疗最新进展与前景展望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组织工程技术在再生医学中应用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人工智能辅助诊断技术及其影响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远程医疗在临床医学中作用和价值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临床医学技术概述与发展趋势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临床医学技术定义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临床医学技术是应用医学科学理论和技术手段，对疾病进行预防、诊断、治疗和康复的一门综合性应用学科。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技术是医学领域的重要组成部分，对于提高医疗水平、保障人类健康具有重要意义。随着医学科学的不断发展和进步，临床医学技术不断更新和完善，为疾病的预防、诊断和治疗提供了更加有效和精准的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临床医学技术定义及重要性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临床医学技术发展迅速，不断引进和消化吸收国际先进技术，同时加强自主创新，取得了一系列重要成果。例如，我国在基因编辑、细胞治疗、肿瘤免疫治疗等领域取得了重要突破，为临床医学技术的发展注入了新的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国际临床医学技术发展同样迅速，不断涌现出新的技术和方法。例如，美国等国家在精准医疗、人工智能辅助诊断等领域处于领先地位，为全球临床医学技术的发展做出了重要贡献。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随着临床医学技术的不断发展，将面临一系列挑战。例如，新技术的安全性和有效性需要得到验证和评估；医疗资源的分配和利用需要更加合理和高效；医学伦理和法律问题需要得到妥善解决等。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临床医学技术的发展也带来了诸多机遇。例如，新技术的发展将为疾病的预防、诊断和治疗提供更加有效和精准的手段；智能化技术的应用将提高医疗服务的效率和质量；多学科交叉融合将创新出更加先进的临床医学技术等。这些机遇将为医学领域的发展注入新的动力和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基因编辑技术在临床医学中应用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CRISPR-Cas9系统介绍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CRISPR-Cas9是一种基于细菌免疫系统的基因编辑技术，通过靶向特定DNA序列实现基因敲除、修复或替换。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CRISPR-Cas9系统由Cas9蛋白和sgRNA组成，sgRNA负责识别目标DNA序列，Cas9蛋白则负责切割DNA。通过设计特定的sgRNA，可以实现对特定基因的精确编辑。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CRISPR-Cas9系统原理及操作方法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基因治疗是指通过改变人体细胞内的遗传物质来治疗疾病的方法。常见的基因治疗策略包括基因替换、基因修复、基因失活和基因增强等。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目前已经有许多基因治疗成功的案例，如利用CRISPR-Cas9技术治疗遗传性疾病、CAR-T细胞治疗癌症等。这些案例证明了基因治疗在临床医学中的潜力和价值。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基因治疗策略与实践案例分享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基因编辑技术涉及到人类生命的本质和尊严，因此存在许多伦理道德问题，如人类胚胎基因编辑、基因歧视等。这些问题需要广泛讨论和达成共识。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监管政策探讨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基因编辑技术的安全和有效性，各国政府和国际组织已经制定了一系列监管政策，如人类基因编辑指南、基因治疗法规等。这些政策旨在规范基因编辑技术的研究和应用，确保其在符合伦理道德原则的前提下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伦理道德问题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伦理道德问题及监管政策探讨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细胞免疫治疗最新进展与前景展望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CAR-T细胞疗法原理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CAR-T细胞疗法是一种通过基因工程技术改造T细胞，使其能够特异性识别并攻击肿瘤细胞的免疫治疗方法。CAR（Chimeric Antigen Receptor）即嵌合抗原受体，是一种人工合成的受体，能够将T细胞的激活和肿瘤细胞的特异性识别结合在一起。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CAR-T细胞疗法操作流程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首先，从患者体内分离出T细胞；然后，利用基因工程技术将CAR基因导入T细胞，生成CAR-T细胞；接着，对CAR-T细胞进行体外扩增，增加其数量；最后，将扩增后的CAR-T细胞回输到患者体内，攻击肿瘤细胞。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CAR-T细胞疗法原理及操作流程介绍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实体瘤免疫治疗主要包括免疫检查点抑制剂、肿瘤疫苗、过继性细胞免疫治疗等方法。虽然这些方法在一定程度上能够激活患者免疫系统，但由于实体瘤的异质性和免疫抑制微环境等因素，其治疗效果并不理想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实体瘤的免疫治疗策略主要包括以下几个方面：一是开发更有效的免疫检查点抑制剂，打破免疫抑制微环境；二是研究个性化肿瘤疫苗，激发患者特异性免疫反应；三是探索新型过继性细胞免疫治疗技术，提高治疗效果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实体瘤免疫治疗现状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实体瘤免疫治疗策略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实体瘤免疫治疗策略探讨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https://d.book118.com/128015052047006023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2024-08-29T21:04:49.478</cp:lastPrinted>
  <dcterms:created xsi:type="dcterms:W3CDTF">2024-08-29T13:04:49Z</dcterms:created>
  <dcterms:modified xsi:type="dcterms:W3CDTF">2024-08-29T13:04:51Z</dcterms:modified>
</cp:coreProperties>
</file>