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8652E-77BE-4D2A-A2A5-1FA0C067B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E971C-5AF3-492E-A446-CE5C0F7AE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075BF-2A0F-48B4-B846-534B37AA5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9C658-DFA9-4A9B-ACF0-7101D79C4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D652BD-FBF2-4603-8804-253694836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C0CAF2-E43B-4B29-A9FA-EEC3C8D3B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1D3442-296B-484B-A7B7-B08B96C8D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00AF0-6E01-45F1-A51A-B78478EC8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CC8FE-1AF6-468E-AA0F-729B39FE2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BAF02-A2BB-4D8A-9AAA-F5641AD4C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6046A-7696-4222-9995-84D79293F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1512303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万科社区能耗与节能环保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万科社区能耗现状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节能环保措施与实践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能耗与节能环保挑战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应对策略与未来规划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31" r="12531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应对能源危机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随着全球能源危机日益严重，节能减排已成为各国政府和企业共同关注的焦点。万科社区作为一个大型住宅小区，其能耗问题不仅关系到居民的生活质量，也影响到整个社会的能源消耗。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推动绿色发展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节能环保是绿色发展的重要组成部分。通过降低社区能耗，提高能源利用效率，万科社区可以推动绿色生活方式的发展，促进可持续发展。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提升企业形象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作为一家有社会责任感的企业，万科一直致力于推动环保事业的发展。通过关注社区能耗问题，并采取有效的节能措施，可以提升万科的企业形象，增强其品牌竞争力。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社区能源消耗情况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包括社区内各类建筑、设施、设备的能源消耗情况，以及不同时间段的能源消耗变化。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节能措施及效果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介绍万科社区采取的节能措施，如建筑节能设计、设备节能改造、新能源应用等，并分析这些措施对降低能耗的实际效果。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环保理念及实践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阐述万科社区的环保理念，以及在社区规划、建设、管理等方面如何贯彻环保理念，推动绿色生活方式的发展。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未来规划及展望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探讨万科社区在节能环保方面的未来规划和发展方向，如进一步提高能源利用效率、推广新能源应用、加强环保宣传教育等。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万科社区能耗现状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主要包括电力、燃气、水资源等消耗。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能耗主要集中在住宅、商业、公共设施等领域，其中住宅能耗占比最大。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92" r="203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能耗种类及分布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能耗水平评估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采用国际通用的能耗评估标准，结合社区实际情况进行综合评估。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评估结果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万科社区整体能耗水平较低，但仍有提升空间。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过去几年中，万科社区能耗总量呈上升趋势，但单位面积能耗逐年下降。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随着节能环保意识的提高和技术的进步，预计万科社区未来能耗将继续保持下降趋势。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能耗趋势分析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未来预测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历史数据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节能环保措施与实践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节能环保理念推广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宣传与教育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通过社区公告、宣传册、线上平台等多渠道，向居民普及节能环保知识，提高居民的环保意识。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绿色生活倡导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鼓励居民采取绿色生活方式，如减少一次性用品使用、节约用水用电、垃圾分类等。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环保活动组织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定期举办各类环保主题活动，如环保知识竞赛、废旧物品回收、绿色出行等，增强居民的参与感和归属感。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在建筑设计和施工过程中，采用高性能建筑材料、节能型设备与系统，以及可再生能源利用技术，降低建筑能耗。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绿色建筑技术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运用物联网、大数据等技术手段，建立智能能源管理平台，实现能源数据的实时监测、分析和优化。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智能能源管理系统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推广分布式太阳能、风能等可再生能源应用，提高清洁能源使用比例，减少对传统能源的依赖。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分布式能源应用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节能环保技术应用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设立专职管理机构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成立专门的节能环保管理机构，负责监督、协调和指导各项节能环保工作的开展。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加强监督检查与评估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定期对社区内的节能环保工作进行检查和评估，及时发现问题并采取改进措施，确保节能环保工作的持续改进和有效运行。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制定节能环保政策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建立完善的节能环保政策体系，明确管理目标、责任和措施，确保各项节能环保工作的有效实施。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节能环保管理体系建设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https://d.book118.com/128015123031006036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2024-09-15T09:51:30.246</cp:lastPrinted>
  <dcterms:created xsi:type="dcterms:W3CDTF">2024-09-15T01:51:30Z</dcterms:created>
  <dcterms:modified xsi:type="dcterms:W3CDTF">2024-09-15T01:51:32Z</dcterms:modified>
</cp:coreProperties>
</file>