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FF670-453D-4065-BD66-E87E1C652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3B4BC-06C7-4C5F-9966-3D871361C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1E670-0A23-4827-91D9-5924BEEB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94A8D-E973-4AC2-ADDB-8A1814539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4B106-B124-4816-8F53-8D9E739E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4FE804-50C3-4DC2-B432-3BF22E742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898A8-83A4-4012-8D69-35356D92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13771-0ACA-4B42-A450-326E84337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9BE11-D2F7-4206-AB22-D7CD3663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0D804-0B47-49C4-9ACB-CBA05EBA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9CF51-4E72-4152-814B-B05086EB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5133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提高学生写作能力的教学策略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教学策略探讨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写作是语言学习的基础技能之一，对于提高学生的语言素养和表达能力至关重要。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在写作过程中，学生能够更好地理解和运用语言知识，促进学术交流和思想碰撞。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良好的写作能力有助于提高学生的综合素质，为未来的职业发展打下坚实基础。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124" b="612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提高学生的写作能力是语文教学的重要目标之一，符合新课程改革的要求。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通过写作训练，可以培养学生的观察力、思考力、想象力和创新力等综合素质。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在当今社会，良好的写作能力已经成为人们必备的基本素质之一，提高学生的写作能力有助于他们更好地适应社会需求。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提高学生写作能力的意义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学生的写作基础能力存在较大的差异，部分学生基础薄弱，表达能力有限。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基础能力参差不齐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许多学生对写作缺乏兴趣，认为写作枯燥无味，难以从中得到乐趣。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写作兴趣不高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部分学生没有养成良好的写作习惯，如缺乏构思、草率成文、不修改等。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写作习惯不佳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学生写作能力的现状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教学理念陈旧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一些教师对学生的写作指导不够具体、有效，导致学生无法掌握正确的写作方法和技巧。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评价体系不完善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目前的写作评价体系较为单一，过于注重分数和结果，忽视了学生的写作过程和进步。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部分教师仍沿用传统的教学理念和方法，难以适应新时期学生写作能力的培养需求。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课时安排不合理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部分学校的写作课程安排较少，难以满足学生充分的练习和反馈需求。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教学策略探讨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利用现代技术手段，为学生提供丰富多样的写作材料和范例，激发他们的写作兴趣。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引入多媒体和网络教学资源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鼓励学生之间的合作与交流，通过小组讨论、互评等方式，提高学生的参与度和写作能力。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采用小组合作与互动教学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针对学生的不同特点和需求，制定个性化的写作教学计划，帮助学生充分发挥自己的优势。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实施个性化教学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加强写作训练，多写多练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安排适当的写作任务，鼓励学生多写、多说、多读、多看，通过反复练习提高写作水平。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增加阅读量，拓宽阅读领域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鼓励学生多读各类书籍、报刊杂志等，培养他们的阅读兴趣和习惯，提高阅读理解能力。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注重阅读与写作的有机结合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引导学生从阅读中汲取写作素材和灵感，学习优秀作品的写作技巧和表达方法。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强化阅读与写作训练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https://d.book118.com/128015133063006036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2024-09-15T19:09:04.182</cp:lastPrinted>
  <dcterms:created xsi:type="dcterms:W3CDTF">2024-09-15T11:09:04Z</dcterms:created>
  <dcterms:modified xsi:type="dcterms:W3CDTF">2024-09-15T11:09:05Z</dcterms:modified>
</cp:coreProperties>
</file>