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5EAE77-3DC6-49F1-A738-BB06805212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65F9C-D0A6-47B8-936C-AC8246E97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695FF4-9009-4BFA-A70B-7A2FB114C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CA9388-A82A-460A-B25D-9F8749106A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EB61D3-097F-4C1D-A505-883CA657A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BFE880-5394-44B7-9F0A-665618D96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2E3D85-8514-4FFC-91FB-0F3D60C51D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6B4DE-897D-4253-B82F-B8DCC83D9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75D9BC-A536-4535-87BB-CF0A58F6AD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7D4B7-091C-4CA8-8BF7-00F73BDB9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92E24D-743C-462C-B67C-5679B05F4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160171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NC与SAP的产品对比分析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  <a:p>
            <a:r>
              <a:t>NC产品概述</a:t>
            </a:r>
          </a:p>
          <a:p>
            <a:r>
              <a:t>SAP产品概述</a:t>
            </a:r>
          </a:p>
          <a:p>
            <a:r>
              <a:t>NC与SAP产品对比分析</a:t>
            </a:r>
          </a:p>
          <a:p>
            <a:r>
              <a:t>NC与SAP产品的集成与互操作性分析</a:t>
            </a:r>
          </a:p>
          <a:p>
            <a:r>
              <a:t>NC与SAP产品的市场表现和客户反馈</a:t>
            </a:r>
          </a:p>
          <a:p>
            <a: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对比NC与SAP的产品功能、性能、实施及维护等方面的差异</a:t>
            </a:r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为企业选型提供参考依据，帮助企业根据自身需求选择合适的产品</a:t>
            </a:r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促进NC与SAP产品的交流与发展，推动行业进步</a:t>
            </a:r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汇报范围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性能对比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对NC与SAP产品的稳定性、可靠性、安全性等性能进行评估和对比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功能对比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详细对比NC与SAP在财务管理、供应链管理、人力资源管理等方面的功能差异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NC与SAP产品概述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简要介绍NC和SAP的产品背景、发展历程及市场地位等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实施及维护对比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分析NC与SAP在实施过程、维护成本及服务质量等方面的差异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总结与展望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总结NC与SAP产品的优缺点，展望未来发展趋势及挑战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NC产品概述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初始阶段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NC产品起源于早期的企业资源计划（ERP）系统，随着企业信息化需求的增长而逐渐发展。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发展阶段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随着互联网技术的普及和成熟，NC产品逐渐实现了从本地化到云端化的转型，功能和性能也得到了极大的提升。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成熟阶段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当前，NC产品已经形成了完整的产品体系，涵盖了财务管理、供应链管理、人力资源管理等多个领域，成为企业信息化的重要工具。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NC产品的发展历程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财务管理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NC产品提供全面的财务管理功能，包括总账管理、应收应付管理、固定资产管理、成本管理等，支持多币种、多会计准则的处理。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云端化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NC产品采用云端化技术，支持多租户、高并发、高可用等特性，方便企业进行快速部署和灵活扩展。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供应链管理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NC产品支持从采购到销售的全流程供应链管理，包括采购管理、销售管理、库存管理、物流管理等功能，实现供应链的协同和优化。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集成化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NC产品支持与其他系统的集成，如OA、CRM、PLM等，实现信息的共享和协同工作。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人力资源管理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NC产品提供人力资源管理功能，包括员工信息管理、招聘管理、培训管理、绩效管理等，帮助企业提高人力资源管理效率和质量。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定制化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NC产品提供灵活的定制功能，支持企业根据自身业务需求进行个性化配置和开发。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NC产品的核心功能和特点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多组织协同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NC产品支持多组织协同工作，适用于集团型企业或具有多个分支机构的企业，实现不同组织之间的信息共享和业务协同。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中大型企业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NC产品适用于中大型企业，这类企业通常具有复杂的业务流程和多样化的业务需求，需要一套完整的企业信息化解决方案。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国际化运营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NC产品支持多语言、多币种、多会计准则等国际化特性，适用于有国际化运营需求的企业。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9995" r="1999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NC产品的适用场景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SAP产品概述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SAP产品的发展历程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1970年代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SAP创始人开发第一款标准软件，用于财务管理和会计核算。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1980年代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SAP推出R/2系统，实现企业级资源管理，并逐步拓展到物料管理、生产管理等模块。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1990年代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SAP发布R/3系统，引入客户端/服务器架构，支持多语言、多货币、多税制等功能。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2000年代至今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SAP不断升级和扩展产品线，推出S/4HANA、C/4HANA等新一代产品，加强云计算、大数据、人工智能等技术的融合应用。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功能性</a:t>
            </a:r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集成性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可配置性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开放性</a:t>
            </a:r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SAP产品的核心功能和特点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SAP产品采用统一的数据库和标准化的数据格式，实现各模块之间的无缝集成，确保数据一致性和准确性。</a:t>
            </a:r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SAP产品支持灵活的定制和配置，满足不同行业和企业的特定需求。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SAP产品提供丰富的API和接口，支持与其他系统的集成和数据交换。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SAP产品提供全面的企业级解决方案，覆盖财务管理、供应链管理、人力资源管理、客户关系管理等多个领域。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SAP产品适用于业务复杂、数据量大的大型企业，能够提供全面的解决方案和强大的性能支持。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大型企业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全球化运营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行业特定需求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数字化转型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SAP产品支持多语言、多货币、多税制等功能，适用于全球化运营的企业。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SAP产品提供针对特定行业的解决方案，如制造业、零售业、金融业等。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SAP产品结合云计算、大数据、人工智能等技术，帮助企业实现数字化转型和智能化升级。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SAP产品的适用场景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NC与SAP产品对比分析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功能对比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财务管理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包括总账、应收、应付、固定资产等模块。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供应链管理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涵盖采购、销售、库存管理等环节。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支持生产计划、车间管理等。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生产制造管理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包括财务、人力资源、采购、销售等模块。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ERP核心功能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功能对比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供应链管理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集成物流管理、仓储管理等。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商务智能与分析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提供强大的数据分析与决策支持功能。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57" r="2185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功能对比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系统稳定性：经过大量客户验证，系统稳定性较高。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SAP产品性能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数据处理能力：支持大规模数据处理，满足高端客户需求。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NC产品性能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数据处理能力：适用于中型企业，数据处理能力满足一般需求。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系统稳定性：SAP系统以稳定性著称，适用于大型企业及复杂业务场景。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性能对比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https://d.book118.com/128016017114006032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2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2024-09-10T09:14:47.015</cp:lastPrinted>
  <dcterms:created xsi:type="dcterms:W3CDTF">2024-09-10T01:14:47Z</dcterms:created>
  <dcterms:modified xsi:type="dcterms:W3CDTF">2024-09-10T01:14:49Z</dcterms:modified>
</cp:coreProperties>
</file>