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EBEE4-4300-4562-AA10-47536E05E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2A1A9-8833-42F9-8183-0D0D9AC98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9833C-54D8-48A2-A51C-11F97C6DC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56802-2C90-4870-AC04-22B3AFB05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204241-DCED-4379-8AA0-9D06D8273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C38A44-7A3F-4F55-B4FD-328B727A4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017FBE-67C3-4974-8DE4-8D7D77955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ACAA9-BAE8-4B42-8BEC-283808642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1833B-29F1-4BAE-8A3A-50E17A645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F5E18-92A0-445A-8B4A-BB85D0680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E8BB4-8675-4D9F-91D4-A8C7A1148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1614011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消化性溃疡主要指发生在胃和十二指肠的慢性溃疡，因溃疡形成与胃酸/胃蛋白酶的消化作用有关而得名。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消化性溃疡的发病机制复杂，涉及胃酸、胃蛋白酶、幽门螺杆菌感染、非甾体抗炎药使用、遗传因素、应激和心理因素等多方面。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消化性溃疡是全球性常见病，发病率在不同地区和人群间存在差异。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消化性溃疡可发生于任何年龄，但以青壮年多见，男性发病率高于女性。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年龄与性别分布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胃溃疡的发病率在北方高于南方，而十二指肠溃疡的发病率则相反。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消化性溃疡的典型症状包括上腹痛、反酸、嗳气等，部分患者可伴有恶心、呕吐、食欲减退等症状。并发症包括出血、穿孔、幽门梗阻和癌变等。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消化性溃疡的诊断主要依据患者的病史、症状、体征以及胃镜检查、X线钡餐检查等辅助检查结果。其中，胃镜检查是确诊消化性溃疡的金标准。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质子泵抑制剂（PPIs）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通过抑制胃壁细胞上的H+/K+-ATP酶，减少胃酸分泌。常用药物有奥美拉唑、兰索拉唑等。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H2受体拮抗剂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通过阻断胃壁细胞上的H2受体，减少胃酸分泌。常用药物有雷尼替丁、法莫替丁等。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抑制胃酸分泌药物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通过增强胃黏膜屏障功能，减少胃酸和胃蛋白酶对胃黏膜的损害。常用药物有硫糖铝、枸橼酸铋钾等。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胃黏膜保护剂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通过促进胃黏膜血流和黏液分泌，增强胃黏膜防御能力。常用药物有米索前列醇等。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前列腺素类药物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保护胃黏膜药物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19" b="110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根除幽门螺杆菌治疗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三联疗法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一种质子泵抑制剂联合两种抗生素（如克拉霉素、阿莫西林等），疗程一般为7-14天。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四联疗法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在三联疗法基础上，加用一种铋剂（如枸橼酸铋钾等），疗程一般为10-14天。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序贯疗法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前5天使用质子泵抑制剂和一种抗生素，后5天使用另一种抗生素和铋剂，疗程共10天。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92" r="14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如辛辣、油腻、过硬、过冷、过热的食物，以及咖啡、浓茶、酒精等刺激性饮料。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避免刺激性食物和饮料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少量多餐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高蛋白、高维生素饮食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烹调方式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每日可进食5-6餐，每餐量不宜过多，以减轻胃肠负担。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适量增加蛋白质和维生素的摄入，如瘦肉、鱼、蛋、奶、豆类及新鲜蔬菜和水果等。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食物应以煮、蒸、炖、烩等易消化方式为主，避免油炸、煎炒等。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饮食调整与营养支持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心理干预与生活方式改变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减轻精神压力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通过心理咨询、放松训练等方式，缓解患者的焦虑、抑郁等负面情绪，有助于减轻症状和促进溃疡愈合。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保持充足的睡眠和规律的作息习惯，避免熬夜和过度劳累。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吸烟和饮酒均可加重溃疡症状，患者应戒烟限酒。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避免服用非甾体抗炎药（NSAIDs）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如阿司匹林、吲哚美辛等，这些药物可加重溃疡症状或诱发出血、穿孔等并发症。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https://d.book118.com/128016140115006044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2024-09-25T00:44:13.293</cp:lastPrinted>
  <dcterms:created xsi:type="dcterms:W3CDTF">2024-09-24T16:44:13Z</dcterms:created>
  <dcterms:modified xsi:type="dcterms:W3CDTF">2024-09-24T16:44:15Z</dcterms:modified>
</cp:coreProperties>
</file>