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82F305-BFAB-4C84-84E7-AC7D8F0C1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30E29-FC82-4958-BBE6-824CDCF50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B6178-03FA-42B7-9196-A2B4C8052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BCEC48-B9DF-4354-B949-D19FDA4C5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E81752-F158-4BD0-9D2C-5047719E0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134A4D-2187-4142-9AF2-3C29373EF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9E7BB7-0B5B-4892-B0DC-A40750755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7164E-3D2B-4782-9525-076342370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55EF91-0660-45C4-888E-2D8791A27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C438C-ED45-4CF9-98C0-89D9B8143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3DB8F8-C3C8-485B-840C-F5E24CFA0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1614211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消化性溃疡的病因和治疗方法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患者教育与心理支持策略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消化性溃疡主要指发生于胃和十二指肠的慢性溃疡，是一多发病、常见病。溃疡的形成有各种因素，其中酸性胃液对黏膜的消化作用是溃疡形成的基本因素。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消化性溃疡的发病机制较为复杂，目前认为与以下因素有关：胃酸和胃蛋白酶的自身消化、幽门螺杆菌感染、非甾体抗炎药的使用、遗传因素、应激和心理因素、饮食和生活习惯等。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发病率和死亡率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消化性溃疡是全球性的常见病，估计约有10%的人一生中患过此病。其发病率和死亡率在不同国家和地区有所差异，但总体呈下降趋势。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4917" r="2491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年龄和性别分布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消化性溃疡可发生于任何年龄，但以青壮年为多，且男性多于女性。近年来，老年性溃疡的发病率有所上升。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地域和季节分布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的发病率和死亡率与地域和季节有一定关系。在发达国家，其发病率较高；在发展中国家，随着生活水平的提高和饮食结构的改变，其发病率也在逐渐上升。此外，消化性溃疡的发病和死亡具有一定的季节性，秋冬和冬春之交为发病高峰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性溃疡的典型症状为上腹痛或不适，性质可有钝痛、灼痛、胀痛、剧痛、饥饿样不适等。部分患者可无症状或以出血、穿孔等并发症作为首发症状。腹痛具有慢性、周期性、节律性与季节性与饮食相关的特点。此外，患者还可伴有恶心、呕吐、反酸、嗳气等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的诊断主要依据患者的病史、症状、体征以及相关检查。常用的检查方法包括胃镜检查、X线钡餐检查、幽门螺杆菌检测等。其中，胃镜检查是确诊消化性溃疡的首选方法，可直接观察溃疡的部位、大小、形态以及周围黏膜的情况，并可对疑似病灶进行活检以明确诊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33" b="133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幽门螺杆菌感染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幽门螺杆菌是一种革兰氏阴性菌，定植于胃黏膜上皮细胞表面，可引起胃黏膜炎症和免疫反应，从而导致胃溃疡和十二指肠溃疡。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幽门螺杆菌感染率高，传播途径广泛，包括口口传播、粪口传播等。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胃酸分泌过多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胃酸分泌过多的原因包括胃泌素瘤、胃窦部炎症等。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胃酸是胃黏膜分泌的一种强酸，有助于消化食物。然而，当胃酸分泌过多时，会对胃黏膜造成损害，引发消化性溃疡。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胃黏膜具有保护胃壁不受胃酸和胃蛋白酶等消化液侵蚀的作用。当胃黏膜保护作用减弱时，胃壁容易受到损害，形成溃疡。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胃黏膜保护作用减弱的原因包括胃黏膜血流减少、胃黏膜屏障功能受损等。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胃黏膜保护作用减弱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794" r="2879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619" r="346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消化性溃疡具有一定的家族聚集性，可能与遗传基因有关。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吸烟、饮酒、饮食不规律等不良生活习惯，以及长期精神压力、应激等因素，均可增加患消化性溃疡的风险。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其他因素（如遗传、环境等）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治疗方法探讨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830" r="1783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一般治疗原则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积极寻找并去除溃疡的诱因，如避免过度劳累、精神紧张，改善饮食和生活习惯。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通过药物治疗、调整饮食等方式，缓解腹痛、腹胀、恶心、呕吐等症状。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应用保护胃黏膜、促进胃黏膜修复的药物，促进溃疡愈合。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在溃疡愈合后，采取相应措施预防复发，如避免再次接触诱因、定期复查等。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消除病因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缓解症状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促进愈合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预防复发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956" b="289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214" b="521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药物治疗方法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抑制胃酸分泌药物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如质子泵抑制剂（PPIs）和H2受体拮抗剂，通过抑制胃酸分泌，降低胃内酸度，促进溃疡愈合。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保护胃黏膜药物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如硫糖铝、胶体果胶铋等，通过形成保护膜覆盖在胃黏膜表面，防止胃酸和消化酶对胃黏膜的侵蚀和破坏。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根除幽门螺杆菌治疗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对于幽门螺杆菌感染引起的消化性溃疡，需采用联合用药方案进行根除治疗，常用药物包括抗生素、质子泵抑制剂和铋剂等。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https://d.book118.com/128016142115006044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2024-09-25T00:44:14.593</cp:lastPrinted>
  <dcterms:created xsi:type="dcterms:W3CDTF">2024-09-24T16:44:14Z</dcterms:created>
  <dcterms:modified xsi:type="dcterms:W3CDTF">2024-09-24T16:44:16Z</dcterms:modified>
</cp:coreProperties>
</file>