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AF9A4-7FE9-4860-BBE3-C169A2149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43204-1804-419C-8AFA-533634341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A7DBA-2C24-44EC-A4EF-C7E38430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2733A-0CA5-4FB5-8543-4E7D9E61E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BF9BCF-57C6-4F4D-A368-D3C84CF17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8D9880-535F-4E25-BBD8-30133DAC5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DB1305-34A7-4C05-B1D1-5D778D728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97CD7-ECA2-43E4-A409-997CCDDB5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A427C-7288-4921-9821-AAED09900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9F6E5-5171-4294-B7C9-055FD085A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3EEC1-DC1E-4561-8F6E-63BDAD181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7040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治疗安全管理PPT\n## 1.护理治疗安全管理的概述及重要性\n### 1.1护理治疗安全管理的定义与目标\n### 1.2护理治疗安全管理的重要性及影响\n### 1.3护理治疗安全管理的面临的挑战与机遇\n## 2.护理治疗安全管理的基本原则与方法\n### 2.1护理治疗安全管理的基本原则\n### 2.2护理治疗安全管理的方法与技巧\n### 2.3护理治疗安全管理的实践案例分析\n## 3.护理治疗安全管理的组织与实施\n### 3.1护理治疗安全管理的组织架构与职责\n### 3.2护理治疗安全管理的实施步骤与流程\n### 3.3护理治疗安全管理的监督与评估\n## 4.护理治疗安全管理的培训与指导\n### 4.1护理治疗安全管理的培训需求分析\n### 4.2护理治疗安全管理的培训内容与方式\n### 4.3护理治疗安全管理的指导与反馈\n## 5.护理治疗安全管理的信息化与技术支持\n### 5.1护理治疗安全管理的信息化发展现状\n### 5.2护理治疗安全管理的技术支持手段\n### 5.3护理治疗安全管理的信息化与技术发展展望\n## 6.护理治疗安全管理的未来趋势与挑战\n### 6.1护理治疗安全管理的未来发展趋势\n### 6.2护理治疗安全管理面临的挑战与机遇\n### 6.3护理治疗安全管理的持续改进与优化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护理治疗安全管理PPT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护理治疗安全管理的概述及重要性</a:t>
            </a:r>
            <a:endParaRPr/>
          </a:p>
        </p:txBody>
      </p:sp>
      <p:sp>
        <p:nvSpPr>
          <p:cNvPr id="5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护理治疗安全管理是指在医疗机构中，通过一系列管理措施和技术手段，确保患者在接受护理治疗过程中，避免发生医疗事故和不良事件，保障患者的生命安全和身体健康。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管理措施：包括制定护理治疗安全管理制度、加强护理人员培训、实施护理治疗风险评估等。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技术手段：包括采用先进的护理治疗设备、技术手段，提高护理治疗的安全性。</a:t>
                </a:r>
                <a:endParaRPr/>
              </a:p>
            </p:txBody>
          </p:sp>
        </p:grpSp>
        <p:grpSp>
          <p:nvGrpSpPr>
            <p:cNvPr id="10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护理治疗安全管理的目标是在保证护理治疗质量的前提下，降低护理治疗过程中的风险，提高患者的满意度和信任度。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风险降低：通过有效的安全管理措施，减少护理治疗过程中的不良事件发生。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满意度和信任度提高：通过优质的护理服务，提高患者对医疗机构的信任度和满意度。</a:t>
                </a:r>
                <a:endParaRPr/>
              </a:p>
            </p:txBody>
          </p:sp>
        </p:grpSp>
      </p:grpSp>
      <p:sp>
        <p:nvSpPr>
          <p:cNvPr id="1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护理治疗安全管理的定义与目标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护理治疗安全管理是医疗安全的重要组成部分，对于保障患者的生命安全具有重要意义。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医疗安全：包括医疗过程中的患者安全、医务人员安全、设备安全等方面。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意义：护理治疗安全管理不善可能导致患者发生严重的不良事件，甚至危及生命。</a:t>
                </a:r>
                <a:endParaRPr/>
              </a:p>
            </p:txBody>
          </p:sp>
        </p:grpSp>
        <p:grpSp>
          <p:nvGrpSpPr>
            <p:cNvPr id="11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护理治疗安全管理对医疗机构的声誉、经济效益等方面产生重要影响。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声誉：良好的护理治疗安全管理能够提高医疗机构的社会声誉，吸引更多的患者前来就诊。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经济效益：通过降低护理治疗过程中的不良事件发生，减少医疗纠纷，提高医疗机构的经济效益。</a:t>
                </a:r>
                <a:endParaRPr/>
              </a:p>
            </p:txBody>
          </p:sp>
        </p:grpSp>
      </p:grp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护理治疗安全管理的重要性及影响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护理治疗安全管理面临的挑战主要包括：护理人员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短缺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、护理治疗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设备落后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、护理治疗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风险因素增多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短缺：随着人口老龄化的加剧，护理人员的需求不断增加，护理人员短缺问题日益严重。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设备落后：部分医疗机构的护理治疗设备陈旧，难以满足现代护理治疗的需求。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风险因素增多：随着医疗技术的不断发展，护理治疗过程中的风险因素也在不断增加。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护理治疗安全管理面临的机遇主要包括：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政策支持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技术进步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国际合作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政策支持：政府越来越重视医疗安全，出台了一系列政策来加强护理治疗安全管理。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技术进步：随着科技的发展，护理治疗设备和技术不断更新，为提高护理治疗安全管理提供了有利条件。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国际合作：各国医疗机构在护理治疗安全管理方面加强合作，共享经验，有助于提高护理治疗安全管理水平。</a:t>
            </a:r>
            <a:endParaRPr/>
          </a:p>
        </p:txBody>
      </p: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护理治疗安全管理的面临的挑战与机遇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护理治疗安全管理的基本原则与方法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25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患者安全原则：确保患者在接受护理治疗过程中，避免发生医疗事故和不良事件，保障患者的生命安全和身体健康。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27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全员参与原则：医疗机构全体员工共同参与护理治疗安全管理，形成合力，提高护理治疗安全管理水平。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29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持续改进原则：通过对护理治疗安全管理过程中的问题进行持续改进，不断提高护理治疗安全管理的水平。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1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风险管理原则：对护理治疗过程中的风险因素进行识别、评估和控制，降低护理治疗过程中的风险。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护理治疗安全管理的基本原则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护理治疗安全管理的方法与技巧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37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3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：制定完善的护理治疗安全管理制度，明确护理人员的职责和权利，规范护理治疗行为。</a:t>
                </a:r>
                <a:endParaRPr/>
              </a:p>
            </p:txBody>
          </p:sp>
          <p:cxnSp>
            <p:nvCxnSpPr>
              <p:cNvPr id="14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2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4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4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加强人员培训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：加强护理人员的培训，提高护理人员的业务水平和安全意识，降低护理治疗过程中的风险。</a:t>
                </a:r>
                <a:endParaRPr/>
              </a:p>
            </p:txBody>
          </p:sp>
        </p:grpSp>
        <p:grpSp>
          <p:nvGrpSpPr>
            <p:cNvPr id="147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14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：对护理治疗过程中的风险因素进行评估，制定针对性的防范措施，降低护理治疗风险。</a:t>
                </a:r>
                <a:endParaRPr/>
              </a:p>
            </p:txBody>
          </p:sp>
        </p:grpSp>
        <p:grpSp>
          <p:nvGrpSpPr>
            <p:cNvPr id="152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5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建立应急预案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：建立护理治疗应急预案，提高应对突发情况的能力，保障患者的安全。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护理治疗安全管理的实践案例分析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通过分析护理治疗安全管理的实践案例，总结护理治疗安全管理成功经验和教训，为其他医疗机构提供借鉴。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成功经验：例如某医疗机构通过加强护理人员培训，提高护理人员的业务水平，有效降低了护理治疗过程中的风险。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教训：例如某医疗机构在护理治疗过程中发生了一起严重的不良事件，原因是护理人员对设备操作不熟练，导致患者受伤。</a:t>
            </a:r>
            <a:endParaRPr/>
          </a:p>
        </p:txBody>
      </p:sp>
      <p:pic>
        <p:nvPicPr>
          <p:cNvPr id="16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护理治疗安全管理的组织与实施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组织架构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：医疗机构应建立完善的护理治疗安全管理组织架构，包括护理管理部门、护理科室、护理人员等。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护理管理部门：负责制定护理治疗安全管理制度，组织护理人员培训，对护理治疗过程进行监督和指导。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护理科室：负责执行护理治疗安全管理制度，实施护理治疗风险评估，保障患者的安全。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护理人员：负责按照护理治疗安全管理制度进行操作，及时发现并报告护理治疗过程中的问题。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：各层级护理人员应明确自己的职责，确保护理治疗安全管理制度的落实。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护理管理部门：制定护理治疗安全管理制度，组织护理人员培训，对护理治疗过程进行监督和指导。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护理科室：执行护理治疗安全管理制度，实施护理治疗风险评估，保障患者的安全。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护理人员：按照护理治疗安全管理制度进行操作，及时发现并报告护理治疗过程中的问题。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护理治疗安全管理的组织架构与职责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实施步骤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：医疗机构应按照以下步骤实施护理治疗安全管理，确保患者的安全。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制定护理治疗安全管理制度。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加强护理人员培训。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实施护理治疗风险评估。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建立护理治疗应急预案。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对护理治疗过程进行监督和指导。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流程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：医疗机构应建立规范的护理治疗安全管理流程，确保护理治疗过程的顺利进行。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护理人员接诊患者，评估患者病情，制定护理治疗计划。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按照护理治疗计划进行操作，密切观察患者病情变化，及时处理突发情况。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操作结束后，对患者进行回访，评估护理治疗效果，不断提高护理治疗质量。</a:t>
            </a:r>
            <a:endParaRPr/>
          </a:p>
        </p:txBody>
      </p:sp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护理治疗安全管理的实施步骤与流程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监督：医疗机构应加强对护理治疗过程的监督，确保护理治疗安全管理制度得到有效执行。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定期对护理治疗过程进行检查，发现问题及时整改。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鼓励护理人员积极报告护理治疗过程中的问题，及时处理。</a:t>
                </a:r>
                <a:endParaRPr/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评估：医疗机构应定期对护理治疗安全管理进行评估，了解护理治疗安全管理的水平。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对护理治疗过程中的不良事件进行分析，查找原因，制定防范措施。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通过问卷调查、访谈等方式，了解患者对护理治疗服务的满意度，不断提高护理治疗质量。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护理治疗安全管理的监督与评估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https://d.book118.com/128017040102006035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护理治疗安全管理PPT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2024-09-14T12:42:46.120</cp:lastPrinted>
  <dcterms:created xsi:type="dcterms:W3CDTF">2024-09-14T04:42:46Z</dcterms:created>
  <dcterms:modified xsi:type="dcterms:W3CDTF">2024-09-14T04:42:48Z</dcterms:modified>
</cp:coreProperties>
</file>