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83B93-2C73-45EA-A55D-E6245299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9C384-F83E-4C19-A285-CF5300EA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DAF54-F72C-4803-B62B-E13A4FFA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B54D-7DDC-4DB0-A326-D1B3B88A6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FF20F-40BD-47EB-A012-C96CBF29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C39F3-FC88-438D-BB9A-A393DE2DB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D0863-1C90-4CDF-8461-2777DE0E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7EFB9-173F-48CE-B0B4-39560865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A7573-E80B-4621-BEB6-FEBDCBD0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6C88-25B2-4CB7-BBBD-962FF1E07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146A3-DFCF-4F5D-BE33-C31804F3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704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胚胎移植护理常规PPT\n## 1.胚胎移植概述及其重要性\n### 1.1胚胎移植的定义与过程概述\n### 1.2胚胎移植在辅助生殖技术中的作用\n### 1.3胚胎移植成功率的影响因素\n## 2.胚胎移植前的准备与评估\n### 2.1患者身体与心理准备\n### 2.2胚胎质量评估与选择\n### 2.3移植周期的选择与调整\n## 3.胚胎移植过程中的护理干预\n### 3.1移植操作技术与配合\n### 3.2移植过程中的观察与记录\n### 3.3移植后患者的指导与教育\n## 4.胚胎移植后的护理观察与处理\n### 4.1移植后的生理与心理变化观察\n### 4.2移植后并发症的预防与处理\n### 4.3移植后妊娠的确认与跟踪\n## 5.胚胎移植护理的质量改进与持续学习\n### 5.1胚胎移植护理的质量评估与改进\n### 5.2护理人员的专业培训与继续教育\n### 5.3胚胎移植护理的临床研究与学术交流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胚胎移植护理常规PPT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胚胎移植概述及其重要性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胚胎移植是指将胚胎从培养皿移植到女性的子宫腔内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胚胎是受精后几天内的受精卵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通过体外受精技术获得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移植过程包括胚胎的筛选、移植管的准备和移植操作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胚胎移植过程分为两个阶段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阶段：胚胎在培养皿中培养至适当时期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阶段：将培养好的胚胎移植到女性子宫腔内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胚胎移植是辅助生殖技术的重要环节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辅助生殖技术包括试管婴儿、人工授精等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胚胎移植有助于提高受孕成功率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胚胎移植的定义与过程概述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胚胎移植是辅助生殖技术的最后环节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在体外受精后，胚胎需要在子宫腔内着床发育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胚胎移植有助于将胚胎送入正确的位置</a:t>
                </a:r>
                <a:endParaRPr/>
              </a:p>
            </p:txBody>
          </p:sp>
          <p:sp>
            <p:nvSpPr>
              <p:cNvPr id="1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胚胎移植可以提高受孕成功率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通过筛选高质量的胚胎进行移植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减少胚胎在输卵管着床的可能性</a:t>
                </a:r>
                <a:endParaRPr/>
              </a:p>
            </p:txBody>
          </p:sp>
          <p:sp>
            <p:nvSpPr>
              <p:cNvPr id="1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胚胎移植有助于实现遗传优育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通过胚胎植入前遗传学诊断技术（PGD）筛选遗传正常的胚胎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提高生育健康后代的可能性</a:t>
                </a:r>
                <a:endParaRPr/>
              </a:p>
            </p:txBody>
          </p:sp>
          <p:sp>
            <p:nvSpPr>
              <p:cNvPr id="1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胚胎移植在辅助生殖技术中的作用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胚胎移植成功率的影响因素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胚胎质量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高质量的胚胎具有较高的着床率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通过胚胎评分和形态学观察进行筛选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子宫内膜厚度、血流等因素影响胚胎着床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子宫内膜异位症、宫腔粘连等病变可能影响胚胎移植成功率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移植技术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熟练的移植操作技术可以减少胚胎损伤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使用合适的移植管和移植液提高移植成功率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患者的年龄影响胚胎移植成功率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年龄较大的患者可能需要采用更多的辅助生殖技术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胚胎移植前的准备与评估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患者身体与心理准备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患者的子宫内膜需要达到一定的厚度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排除生殖道感染、宫腔粘连等病变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患者需要了解胚胎移植的过程和可能的结果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保持良好的心态，减轻焦虑和紧张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胚胎质量评估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通过胚胎评分和形态学观察进行筛选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评估胚胎的细胞数、碎片程度和发育速度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胚胎选择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选择高质量的胚胎进行移植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可以通过冷冻胚胎技术保存多余的胚胎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胚胎质量评估与选择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移植周期的选择与调整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移植周期的选择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根据患者的月经周期和激素水平选择合适的移植周期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可以采用自然周期或人工周期进行移植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移植周期的调整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对于激素水平不达标的患者，需要进行激素替代治疗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调整患者的饮食和生活习惯，改善子宫内膜环境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胚胎移植过程中的护理干预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移植操作技术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护理人员需要协助医生进行胚胎移植操作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严格遵循操作规程，避免胚胎损伤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移植过程中的配合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护理人员需要与患者保持良好的沟通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观察患者的反应，确保移植过程顺利进行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移植操作技术与配合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https://d.book118.com/128017042102006035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胚胎移植护理常规PPT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2024-09-14T12:42:47.246</cp:lastPrinted>
  <dcterms:created xsi:type="dcterms:W3CDTF">2024-09-14T04:42:47Z</dcterms:created>
  <dcterms:modified xsi:type="dcterms:W3CDTF">2024-09-14T04:42:49Z</dcterms:modified>
</cp:coreProperties>
</file>