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66185-E074-45E2-9DFA-5354C512E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781AD-762B-4297-B571-EECA1F290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76113-BD6C-4BAD-B1C4-C40153BEE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3FD3A-5F76-49B1-B982-9667F7A3A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41FC12-AA74-4ACB-BA76-45DE08817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0D950B-C54F-49BF-B7B0-327ACA520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98F04E-DC4F-43B5-8E6A-F9B70B6A0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DE7D9-C789-485A-91A0-A410143C3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FCFB9-4C8D-45D8-9E4B-C539F68CB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559A4-9E9D-4BBB-9380-F8DB4775F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28109-BBC8-493D-9E2B-FFAC4C25A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17125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网吧年终总结格式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网吧经营情况概述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网吧运营管理及优化措施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网吧市场分析与趋势预测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网吧营销策略及实施效果评估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网吧财务管理及风险防范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回顾网吧在市场竞争中的地位和表现，展望未来的发展趋势和机遇。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总结网吧一年来的运营情况，分析成绩和不足，为来年的工作提供参考和改进方向。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237" r="8237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网吧的经营状况，包括营业额、客流量、用户满意度等方面的数据。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网吧的管理和服务情况，包括员工队伍、服务质量、环境卫生等方面的内容。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网吧的硬件设施和网络安全情况，包括设备更新、网络维护、安全保障等方面的信息。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网吧的市场竞争和营销策略，包括竞争对手分析、市场定位、宣传推广等方面的内容。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网吧经营情况概述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本网吧占地面积500平方米，拥有宽敞明亮的空间和舒适的座椅，为玩家提供优质的游戏环境。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网吧面积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机器配置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辅助设施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本网吧采用高性能的游戏电脑，配置高端显卡和处理器，确保玩家可以流畅运行各类大型游戏。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网吧内设有独立的休息区、饮料零食售卖区、洗手间等，满足玩家的多种需求。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网吧规模与设施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客流量与会员数量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客流量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本年度网吧平均每日客流量达到200人次，周末和节假日客流量更是高达300人次。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会员数量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截至目前，本网吧注册会员数量已超过1000人，会员占比达到60%以上。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会员活动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为增强会员粘性，网吧定期举办会员专属活动，如充值送礼、游戏比赛等。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本年度网吧实现营业收入500万元，较去年同期增长20%。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经过精细化的成本管理和营销策略调整，本年度网吧实现净利润200万元，利润率达到40%。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随着电子竞技行业的蓬勃发展以及5G等新技术的应用，网吧行业将迎来新的发展机遇。本网吧将继续提升服务质量、拓展业务范围，为玩家提供更加优质的游戏体验。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营业收入与利润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网吧运营管理及优化措施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根据网吧规模和业务需求，合理配置收银员、网管、保洁等岗位人员，确保网吧日常运营顺畅。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定期开展员工业务技能和服务态度培训，提高员工整体素质和服务水平。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建立员工考核机制，对表现优秀的员工给予奖励，对表现不佳的员工进行辅导和改进。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人员配置与培训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定期对网吧内电脑、网络、空调等设备进行巡检，确保设备正常运行。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设备巡检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建立快速响应机制，及时处理设备故障，减少设备故障对网吧运营的影响。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333" r="19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根据市场需求和技术发展趋势，及时更新网吧设备，提高网吧竞争力。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设备更新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设备维护与更新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加强员工服务意识培养，提高员工服务态度和主动性。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优化网吧服务流程，缩短客户等待时间，提高客户满意度。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建立会员制度，为会员提供优惠政策和专属服务，增加客户粘性。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加强网吧环境卫生管理，保持网吧环境整洁、舒适，提高客户体验。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环境卫生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服务质量提升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网吧市场分析与趋势预测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统计当地网吧数量、座位数、营业收入等数据，分析市场份额分布情况。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对当地其他网吧进行调研，了解其经营状况、设备配置、服务质量等方面，评估其竞争力。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根据竞争对手分析和市场份额分布，制定相应的竞争策略，如提升设备配置、优化服务质量、推出特色活动等。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https://d.book118.com/128017125022006037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2024-09-16T20:30:33.908</cp:lastPrinted>
  <dcterms:created xsi:type="dcterms:W3CDTF">2024-09-16T12:30:33Z</dcterms:created>
  <dcterms:modified xsi:type="dcterms:W3CDTF">2024-09-16T12:30:36Z</dcterms:modified>
</cp:coreProperties>
</file>