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6209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247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9.xml" /><Relationship Id="rId11" Type="http://schemas.openxmlformats.org/officeDocument/2006/relationships/tags" Target="../tags/tag10.xml" /><Relationship Id="rId12" Type="http://schemas.openxmlformats.org/officeDocument/2006/relationships/image" Target="../media/image2.png" /><Relationship Id="rId13" Type="http://schemas.openxmlformats.org/officeDocument/2006/relationships/tags" Target="../tags/tag11.xml" /><Relationship Id="rId14" Type="http://schemas.openxmlformats.org/officeDocument/2006/relationships/tags" Target="../tags/tag12.xml" /><Relationship Id="rId15" Type="http://schemas.openxmlformats.org/officeDocument/2006/relationships/tags" Target="../tags/tag13.xml" /><Relationship Id="rId16" Type="http://schemas.openxmlformats.org/officeDocument/2006/relationships/tags" Target="../tags/tag14.xml" /><Relationship Id="rId17" Type="http://schemas.openxmlformats.org/officeDocument/2006/relationships/tags" Target="../tags/tag15.xml" /><Relationship Id="rId18" Type="http://schemas.openxmlformats.org/officeDocument/2006/relationships/tags" Target="../tags/tag16.xml" /><Relationship Id="rId19" Type="http://schemas.openxmlformats.org/officeDocument/2006/relationships/tags" Target="../tags/tag17.xml" /><Relationship Id="rId2" Type="http://schemas.openxmlformats.org/officeDocument/2006/relationships/tags" Target="../tags/tag1.xml" /><Relationship Id="rId20" Type="http://schemas.openxmlformats.org/officeDocument/2006/relationships/tags" Target="../tags/tag18.xml" /><Relationship Id="rId21" Type="http://schemas.openxmlformats.org/officeDocument/2006/relationships/tags" Target="../tags/tag19.xml" /><Relationship Id="rId22" Type="http://schemas.openxmlformats.org/officeDocument/2006/relationships/tags" Target="../tags/tag20.xml" /><Relationship Id="rId23" Type="http://schemas.openxmlformats.org/officeDocument/2006/relationships/tags" Target="../tags/tag21.xml" /><Relationship Id="rId24" Type="http://schemas.openxmlformats.org/officeDocument/2006/relationships/slideMaster" Target="../slideMasters/slideMaster2.xml" /><Relationship Id="rId3" Type="http://schemas.openxmlformats.org/officeDocument/2006/relationships/tags" Target="../tags/tag2.xml" /><Relationship Id="rId4" Type="http://schemas.openxmlformats.org/officeDocument/2006/relationships/tags" Target="../tags/tag3.xml" /><Relationship Id="rId5" Type="http://schemas.openxmlformats.org/officeDocument/2006/relationships/tags" Target="../tags/tag4.xml" /><Relationship Id="rId6" Type="http://schemas.openxmlformats.org/officeDocument/2006/relationships/tags" Target="../tags/tag5.xml" /><Relationship Id="rId7" Type="http://schemas.openxmlformats.org/officeDocument/2006/relationships/tags" Target="../tags/tag6.xml" /><Relationship Id="rId8" Type="http://schemas.openxmlformats.org/officeDocument/2006/relationships/tags" Target="../tags/tag7.xml" /><Relationship Id="rId9" Type="http://schemas.openxmlformats.org/officeDocument/2006/relationships/tags" Target="../tags/tag8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2.xml" /><Relationship Id="rId2" Type="http://schemas.openxmlformats.org/officeDocument/2006/relationships/tags" Target="../tags/tag23.xml" /><Relationship Id="rId3" Type="http://schemas.openxmlformats.org/officeDocument/2006/relationships/tags" Target="../tags/tag24.xml" /><Relationship Id="rId4" Type="http://schemas.openxmlformats.org/officeDocument/2006/relationships/tags" Target="../tags/tag25.xml" /><Relationship Id="rId5" Type="http://schemas.openxmlformats.org/officeDocument/2006/relationships/tags" Target="../tags/tag26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33.xml" /><Relationship Id="rId11" Type="http://schemas.openxmlformats.org/officeDocument/2006/relationships/tags" Target="../tags/tag34.xml" /><Relationship Id="rId12" Type="http://schemas.openxmlformats.org/officeDocument/2006/relationships/tags" Target="../tags/tag35.xml" /><Relationship Id="rId13" Type="http://schemas.openxmlformats.org/officeDocument/2006/relationships/slideMaster" Target="../slideMasters/slideMaster2.xml" /><Relationship Id="rId2" Type="http://schemas.openxmlformats.org/officeDocument/2006/relationships/tags" Target="../tags/tag27.xml" /><Relationship Id="rId3" Type="http://schemas.openxmlformats.org/officeDocument/2006/relationships/tags" Target="../tags/tag28.xml" /><Relationship Id="rId4" Type="http://schemas.openxmlformats.org/officeDocument/2006/relationships/image" Target="../media/image3.png" /><Relationship Id="rId5" Type="http://schemas.openxmlformats.org/officeDocument/2006/relationships/tags" Target="../tags/tag29.xml" /><Relationship Id="rId6" Type="http://schemas.openxmlformats.org/officeDocument/2006/relationships/image" Target="../media/image4.png" /><Relationship Id="rId7" Type="http://schemas.openxmlformats.org/officeDocument/2006/relationships/tags" Target="../tags/tag30.xml" /><Relationship Id="rId8" Type="http://schemas.openxmlformats.org/officeDocument/2006/relationships/tags" Target="../tags/tag31.xml" /><Relationship Id="rId9" Type="http://schemas.openxmlformats.org/officeDocument/2006/relationships/tags" Target="../tags/tag3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43.xml" /><Relationship Id="rId11" Type="http://schemas.openxmlformats.org/officeDocument/2006/relationships/slideMaster" Target="../slideMasters/slideMaster2.xml" /><Relationship Id="rId2" Type="http://schemas.openxmlformats.org/officeDocument/2006/relationships/tags" Target="../tags/tag36.xml" /><Relationship Id="rId3" Type="http://schemas.openxmlformats.org/officeDocument/2006/relationships/tags" Target="../tags/tag37.xml" /><Relationship Id="rId4" Type="http://schemas.openxmlformats.org/officeDocument/2006/relationships/image" Target="../media/image5.png" /><Relationship Id="rId5" Type="http://schemas.openxmlformats.org/officeDocument/2006/relationships/tags" Target="../tags/tag38.xml" /><Relationship Id="rId6" Type="http://schemas.openxmlformats.org/officeDocument/2006/relationships/tags" Target="../tags/tag39.xml" /><Relationship Id="rId7" Type="http://schemas.openxmlformats.org/officeDocument/2006/relationships/tags" Target="../tags/tag40.xml" /><Relationship Id="rId8" Type="http://schemas.openxmlformats.org/officeDocument/2006/relationships/tags" Target="../tags/tag41.xml" /><Relationship Id="rId9" Type="http://schemas.openxmlformats.org/officeDocument/2006/relationships/tags" Target="../tags/tag4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4.xml" /><Relationship Id="rId2" Type="http://schemas.openxmlformats.org/officeDocument/2006/relationships/tags" Target="../tags/tag45.xml" /><Relationship Id="rId3" Type="http://schemas.openxmlformats.org/officeDocument/2006/relationships/tags" Target="../tags/tag46.xml" /><Relationship Id="rId4" Type="http://schemas.openxmlformats.org/officeDocument/2006/relationships/tags" Target="../tags/tag47.xml" /><Relationship Id="rId5" Type="http://schemas.openxmlformats.org/officeDocument/2006/relationships/tags" Target="../tags/tag48.xml" /><Relationship Id="rId6" Type="http://schemas.openxmlformats.org/officeDocument/2006/relationships/tags" Target="../tags/tag49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0.xml" /><Relationship Id="rId2" Type="http://schemas.openxmlformats.org/officeDocument/2006/relationships/tags" Target="../tags/tag51.xml" /><Relationship Id="rId3" Type="http://schemas.openxmlformats.org/officeDocument/2006/relationships/tags" Target="../tags/tag52.xml" /><Relationship Id="rId4" Type="http://schemas.openxmlformats.org/officeDocument/2006/relationships/tags" Target="../tags/tag53.xml" /><Relationship Id="rId5" Type="http://schemas.openxmlformats.org/officeDocument/2006/relationships/tags" Target="../tags/tag54.xml" /><Relationship Id="rId6" Type="http://schemas.openxmlformats.org/officeDocument/2006/relationships/tags" Target="../tags/tag55.xml" /><Relationship Id="rId7" Type="http://schemas.openxmlformats.org/officeDocument/2006/relationships/tags" Target="../tags/tag56.xml" /><Relationship Id="rId8" Type="http://schemas.openxmlformats.org/officeDocument/2006/relationships/tags" Target="../tags/tag57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8.xml" /><Relationship Id="rId2" Type="http://schemas.openxmlformats.org/officeDocument/2006/relationships/tags" Target="../tags/tag59.xml" /><Relationship Id="rId3" Type="http://schemas.openxmlformats.org/officeDocument/2006/relationships/tags" Target="../tags/tag60.xml" /><Relationship Id="rId4" Type="http://schemas.openxmlformats.org/officeDocument/2006/relationships/tags" Target="../tags/tag61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2.xml" /><Relationship Id="rId2" Type="http://schemas.openxmlformats.org/officeDocument/2006/relationships/tags" Target="../tags/tag63.xml" /><Relationship Id="rId3" Type="http://schemas.openxmlformats.org/officeDocument/2006/relationships/tags" Target="../tags/tag64.xml" /><Relationship Id="rId4" Type="http://schemas.openxmlformats.org/officeDocument/2006/relationships/tags" Target="../tags/tag65.xml" /><Relationship Id="rId5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6.xml" /><Relationship Id="rId2" Type="http://schemas.openxmlformats.org/officeDocument/2006/relationships/tags" Target="../tags/tag67.xml" /><Relationship Id="rId3" Type="http://schemas.openxmlformats.org/officeDocument/2006/relationships/tags" Target="../tags/tag68.xml" /><Relationship Id="rId4" Type="http://schemas.openxmlformats.org/officeDocument/2006/relationships/tags" Target="../tags/tag69.xml" /><Relationship Id="rId5" Type="http://schemas.openxmlformats.org/officeDocument/2006/relationships/tags" Target="../tags/tag70.xml" /><Relationship Id="rId6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1.xml" /><Relationship Id="rId2" Type="http://schemas.openxmlformats.org/officeDocument/2006/relationships/tags" Target="../tags/tag72.xml" /><Relationship Id="rId3" Type="http://schemas.openxmlformats.org/officeDocument/2006/relationships/tags" Target="../tags/tag73.xml" /><Relationship Id="rId4" Type="http://schemas.openxmlformats.org/officeDocument/2006/relationships/tags" Target="../tags/tag74.xml" /><Relationship Id="rId5" Type="http://schemas.openxmlformats.org/officeDocument/2006/relationships/tags" Target="../tags/tag75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83.xml" /><Relationship Id="rId11" Type="http://schemas.openxmlformats.org/officeDocument/2006/relationships/tags" Target="../tags/tag84.xml" /><Relationship Id="rId12" Type="http://schemas.openxmlformats.org/officeDocument/2006/relationships/tags" Target="../tags/tag85.xml" /><Relationship Id="rId13" Type="http://schemas.openxmlformats.org/officeDocument/2006/relationships/tags" Target="../tags/tag86.xml" /><Relationship Id="rId14" Type="http://schemas.openxmlformats.org/officeDocument/2006/relationships/tags" Target="../tags/tag87.xml" /><Relationship Id="rId15" Type="http://schemas.openxmlformats.org/officeDocument/2006/relationships/tags" Target="../tags/tag88.xml" /><Relationship Id="rId16" Type="http://schemas.openxmlformats.org/officeDocument/2006/relationships/tags" Target="../tags/tag89.xml" /><Relationship Id="rId17" Type="http://schemas.openxmlformats.org/officeDocument/2006/relationships/tags" Target="../tags/tag90.xml" /><Relationship Id="rId18" Type="http://schemas.openxmlformats.org/officeDocument/2006/relationships/tags" Target="../tags/tag91.xml" /><Relationship Id="rId19" Type="http://schemas.openxmlformats.org/officeDocument/2006/relationships/tags" Target="../tags/tag92.xml" /><Relationship Id="rId2" Type="http://schemas.openxmlformats.org/officeDocument/2006/relationships/tags" Target="../tags/tag76.xml" /><Relationship Id="rId20" Type="http://schemas.openxmlformats.org/officeDocument/2006/relationships/tags" Target="../tags/tag93.xml" /><Relationship Id="rId21" Type="http://schemas.openxmlformats.org/officeDocument/2006/relationships/tags" Target="../tags/tag94.xml" /><Relationship Id="rId22" Type="http://schemas.openxmlformats.org/officeDocument/2006/relationships/tags" Target="../tags/tag95.xml" /><Relationship Id="rId23" Type="http://schemas.openxmlformats.org/officeDocument/2006/relationships/tags" Target="../tags/tag96.xml" /><Relationship Id="rId24" Type="http://schemas.openxmlformats.org/officeDocument/2006/relationships/slideMaster" Target="../slideMasters/slideMaster2.xml" /><Relationship Id="rId3" Type="http://schemas.openxmlformats.org/officeDocument/2006/relationships/tags" Target="../tags/tag77.xml" /><Relationship Id="rId4" Type="http://schemas.openxmlformats.org/officeDocument/2006/relationships/image" Target="../media/image2.png" /><Relationship Id="rId5" Type="http://schemas.openxmlformats.org/officeDocument/2006/relationships/tags" Target="../tags/tag78.xml" /><Relationship Id="rId6" Type="http://schemas.openxmlformats.org/officeDocument/2006/relationships/tags" Target="../tags/tag79.xml" /><Relationship Id="rId7" Type="http://schemas.openxmlformats.org/officeDocument/2006/relationships/tags" Target="../tags/tag80.xml" /><Relationship Id="rId8" Type="http://schemas.openxmlformats.org/officeDocument/2006/relationships/tags" Target="../tags/tag81.xml" /><Relationship Id="rId9" Type="http://schemas.openxmlformats.org/officeDocument/2006/relationships/tags" Target="../tags/tag8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9252465-D572-4922-9C2F-32201C42F0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AB45D14-95CE-468B-98BB-997877060D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717374D-019B-41CC-8A4A-D71ADF908D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DB05086-AD64-413B-BD83-D282CA74D1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3B0BF1F-4A92-4AF4-9F23-697EEF5A13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BEE76F7-3E5A-4CA4-B343-67888B2D17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FD64F89-D5F7-4FDF-82E1-035BCDF955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AF1ACA0-F5EF-4B74-8DD2-86D8BAE239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80BF3D8-8D0A-4A76-B719-22BC34C43C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13C91E4-DB26-4A4D-B38A-C3C894491D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E2B6D58-A0ED-4C07-8416-44D44FCBAB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图片 21" descr="E:\【自产】\10.PPT\2023\精品模板\7.19\VCG2113846105531-01.pngVCG2113846105531-01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rcRect l="194" r="194"/>
          <a:stretch>
            <a:fillRect/>
          </a:stretch>
        </p:blipFill>
        <p:spPr>
          <a:xfrm>
            <a:off x="0" y="10160"/>
            <a:ext cx="12191365" cy="6859270"/>
          </a:xfrm>
          <a:prstGeom prst="rect">
            <a:avLst/>
          </a:prstGeom>
        </p:spPr>
      </p:pic>
      <p:sp>
        <p:nvSpPr>
          <p:cNvPr id="1048672" name="矩形 22"/>
          <p:cNvSpPr/>
          <p:nvPr userDrawn="1">
            <p:custDataLst>
              <p:tags r:id="rId3"/>
            </p:custDataLst>
          </p:nvPr>
        </p:nvSpPr>
        <p:spPr>
          <a:xfrm>
            <a:off x="8694420" y="0"/>
            <a:ext cx="2320290" cy="3797300"/>
          </a:xfrm>
          <a:prstGeom prst="rect">
            <a:avLst/>
          </a:prstGeom>
          <a:gradFill>
            <a:gsLst>
              <a:gs pos="0">
                <a:schemeClr val="accent1"/>
              </a:gs>
              <a:gs pos="28000">
                <a:schemeClr val="accent2"/>
              </a:gs>
              <a:gs pos="100000">
                <a:schemeClr val="accent2">
                  <a:alpha val="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35" name="组合 24"/>
          <p:cNvGrpSpPr/>
          <p:nvPr userDrawn="1">
            <p:custDataLst>
              <p:tags r:id="rId4"/>
            </p:custDataLst>
          </p:nvPr>
        </p:nvGrpSpPr>
        <p:grpSpPr>
          <a:xfrm>
            <a:off x="568960" y="2239645"/>
            <a:ext cx="2897505" cy="180340"/>
            <a:chOff x="960" y="3138"/>
            <a:chExt cx="4563" cy="284"/>
          </a:xfrm>
          <a:gradFill>
            <a:gsLst>
              <a:gs pos="0">
                <a:schemeClr val="accent1"/>
              </a:gs>
              <a:gs pos="25000">
                <a:schemeClr val="accent2"/>
              </a:gs>
              <a:gs pos="100000">
                <a:schemeClr val="accent2">
                  <a:alpha val="70000"/>
                </a:schemeClr>
              </a:gs>
            </a:gsLst>
            <a:lin ang="0" scaled="0"/>
          </a:gradFill>
        </p:grpSpPr>
        <p:grpSp>
          <p:nvGrpSpPr>
            <p:cNvPr id="37" name="组合 25"/>
            <p:cNvGrpSpPr/>
            <p:nvPr/>
          </p:nvGrpSpPr>
          <p:grpSpPr>
            <a:xfrm>
              <a:off x="960" y="3138"/>
              <a:ext cx="1910" cy="284"/>
              <a:chOff x="930" y="1845"/>
              <a:chExt cx="1709" cy="254"/>
            </a:xfrm>
            <a:grpFill/>
          </p:grpSpPr>
          <p:sp>
            <p:nvSpPr>
              <p:cNvPr id="1048674" name="平行四边形 27"/>
              <p:cNvSpPr/>
              <p:nvPr>
                <p:custDataLst>
                  <p:tags r:id="rId5"/>
                </p:custDataLst>
              </p:nvPr>
            </p:nvSpPr>
            <p:spPr>
              <a:xfrm>
                <a:off x="930" y="1845"/>
                <a:ext cx="285" cy="255"/>
              </a:xfrm>
              <a:prstGeom prst="parallelogram">
                <a:avLst>
                  <a:gd name="adj" fmla="val 32941"/>
                </a:avLst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>
                  <a:solidFill>
                    <a:schemeClr val="lt1"/>
                  </a:solidFill>
                  <a:cs typeface="微软雅黑" panose="020b0503020204020204" charset="-122"/>
                </a:endParaRPr>
              </a:p>
            </p:txBody>
          </p:sp>
          <p:sp>
            <p:nvSpPr>
              <p:cNvPr id="1048676" name="平行四边形 28"/>
              <p:cNvSpPr/>
              <p:nvPr>
                <p:custDataLst>
                  <p:tags r:id="rId6"/>
                </p:custDataLst>
              </p:nvPr>
            </p:nvSpPr>
            <p:spPr>
              <a:xfrm>
                <a:off x="1215" y="1845"/>
                <a:ext cx="285" cy="255"/>
              </a:xfrm>
              <a:prstGeom prst="parallelogram">
                <a:avLst>
                  <a:gd name="adj" fmla="val 32941"/>
                </a:avLst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>
                  <a:solidFill>
                    <a:schemeClr val="lt1"/>
                  </a:solidFill>
                  <a:cs typeface="微软雅黑" panose="020b0503020204020204" charset="-122"/>
                </a:endParaRPr>
              </a:p>
            </p:txBody>
          </p:sp>
          <p:sp>
            <p:nvSpPr>
              <p:cNvPr id="1048678" name="平行四边形 29"/>
              <p:cNvSpPr/>
              <p:nvPr>
                <p:custDataLst>
                  <p:tags r:id="rId7"/>
                </p:custDataLst>
              </p:nvPr>
            </p:nvSpPr>
            <p:spPr>
              <a:xfrm>
                <a:off x="1500" y="1845"/>
                <a:ext cx="285" cy="255"/>
              </a:xfrm>
              <a:prstGeom prst="parallelogram">
                <a:avLst>
                  <a:gd name="adj" fmla="val 32941"/>
                </a:avLst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>
                  <a:solidFill>
                    <a:schemeClr val="lt1"/>
                  </a:solidFill>
                  <a:cs typeface="微软雅黑" panose="020b0503020204020204" charset="-122"/>
                </a:endParaRPr>
              </a:p>
            </p:txBody>
          </p:sp>
          <p:sp>
            <p:nvSpPr>
              <p:cNvPr id="1048680" name="平行四边形 30"/>
              <p:cNvSpPr/>
              <p:nvPr>
                <p:custDataLst>
                  <p:tags r:id="rId8"/>
                </p:custDataLst>
              </p:nvPr>
            </p:nvSpPr>
            <p:spPr>
              <a:xfrm>
                <a:off x="1785" y="1845"/>
                <a:ext cx="285" cy="255"/>
              </a:xfrm>
              <a:prstGeom prst="parallelogram">
                <a:avLst>
                  <a:gd name="adj" fmla="val 32941"/>
                </a:avLst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>
                  <a:solidFill>
                    <a:schemeClr val="lt1"/>
                  </a:solidFill>
                  <a:cs typeface="微软雅黑" panose="020b0503020204020204" charset="-122"/>
                </a:endParaRPr>
              </a:p>
            </p:txBody>
          </p:sp>
          <p:sp>
            <p:nvSpPr>
              <p:cNvPr id="1048682" name="平行四边形 31"/>
              <p:cNvSpPr/>
              <p:nvPr>
                <p:custDataLst>
                  <p:tags r:id="rId9"/>
                </p:custDataLst>
              </p:nvPr>
            </p:nvSpPr>
            <p:spPr>
              <a:xfrm>
                <a:off x="2070" y="1845"/>
                <a:ext cx="285" cy="255"/>
              </a:xfrm>
              <a:prstGeom prst="parallelogram">
                <a:avLst>
                  <a:gd name="adj" fmla="val 32941"/>
                </a:avLst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>
                  <a:solidFill>
                    <a:schemeClr val="lt1"/>
                  </a:solidFill>
                  <a:cs typeface="微软雅黑" panose="020b0503020204020204" charset="-122"/>
                </a:endParaRPr>
              </a:p>
            </p:txBody>
          </p:sp>
          <p:sp>
            <p:nvSpPr>
              <p:cNvPr id="1048684" name="平行四边形 32"/>
              <p:cNvSpPr/>
              <p:nvPr>
                <p:custDataLst>
                  <p:tags r:id="rId10"/>
                </p:custDataLst>
              </p:nvPr>
            </p:nvSpPr>
            <p:spPr>
              <a:xfrm>
                <a:off x="2355" y="1845"/>
                <a:ext cx="285" cy="255"/>
              </a:xfrm>
              <a:prstGeom prst="parallelogram">
                <a:avLst>
                  <a:gd name="adj" fmla="val 32941"/>
                </a:avLst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>
                  <a:solidFill>
                    <a:schemeClr val="lt1"/>
                  </a:solidFill>
                  <a:cs typeface="微软雅黑" panose="020b0503020204020204" charset="-122"/>
                </a:endParaRPr>
              </a:p>
            </p:txBody>
          </p:sp>
        </p:grpSp>
        <p:cxnSp>
          <p:nvCxnSpPr>
            <p:cNvPr id="3145729" name="直接连接符 26"/>
            <p:cNvCxnSpPr/>
            <p:nvPr>
              <p:custDataLst>
                <p:tags r:id="rId11"/>
              </p:custDataLst>
            </p:nvPr>
          </p:nvCxnSpPr>
          <p:spPr>
            <a:xfrm>
              <a:off x="2775" y="3411"/>
              <a:ext cx="2748" cy="0"/>
            </a:xfrm>
            <a:prstGeom prst="line">
              <a:avLst/>
            </a:prstGeom>
            <a:grpFill/>
            <a:ln w="12700">
              <a:gradFill>
                <a:gsLst>
                  <a:gs pos="0">
                    <a:schemeClr val="accent2">
                      <a:alpha val="70000"/>
                    </a:schemeClr>
                  </a:gs>
                  <a:gs pos="85000">
                    <a:schemeClr val="accent2">
                      <a:alpha val="5000"/>
                    </a:schemeClr>
                  </a:gs>
                </a:gsLst>
                <a:lin ang="0" scaled="1"/>
              </a:gra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pic>
        <p:nvPicPr>
          <p:cNvPr id="2097155" name="图片 33" descr="资源 1@4x-8"/>
          <p:cNvPicPr>
            <a:picLocks noChangeAspect="1"/>
          </p:cNvPicPr>
          <p:nvPr userDrawn="1">
            <p:custDataLst>
              <p:tags r:id="rId13"/>
            </p:custDataLst>
          </p:nvPr>
        </p:nvPicPr>
        <p:blipFill>
          <a:blip r:embed="rId12"/>
          <a:srcRect r="14083"/>
          <a:stretch>
            <a:fillRect/>
          </a:stretch>
        </p:blipFill>
        <p:spPr>
          <a:xfrm>
            <a:off x="6154420" y="1827530"/>
            <a:ext cx="6037580" cy="5030470"/>
          </a:xfrm>
          <a:prstGeom prst="rect">
            <a:avLst/>
          </a:prstGeom>
        </p:spPr>
      </p:pic>
      <p:sp>
        <p:nvSpPr>
          <p:cNvPr id="1048686" name="椭圆 34"/>
          <p:cNvSpPr/>
          <p:nvPr userDrawn="1">
            <p:custDataLst>
              <p:tags r:id="rId14"/>
            </p:custDataLst>
          </p:nvPr>
        </p:nvSpPr>
        <p:spPr>
          <a:xfrm>
            <a:off x="559435" y="5245735"/>
            <a:ext cx="397510" cy="397510"/>
          </a:xfrm>
          <a:prstGeom prst="ellipse">
            <a:avLst/>
          </a:prstGeom>
          <a:gradFill>
            <a:gsLst>
              <a:gs pos="0">
                <a:schemeClr val="accent1"/>
              </a:gs>
              <a:gs pos="19000">
                <a:schemeClr val="accent2">
                  <a:alpha val="95000"/>
                </a:schemeClr>
              </a:gs>
              <a:gs pos="100000">
                <a:schemeClr val="accent2">
                  <a:alpha val="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88" name="等腰三角形 35"/>
          <p:cNvSpPr/>
          <p:nvPr userDrawn="1">
            <p:custDataLst>
              <p:tags r:id="rId15"/>
            </p:custDataLst>
          </p:nvPr>
        </p:nvSpPr>
        <p:spPr>
          <a:xfrm rot="5400000">
            <a:off x="701675" y="5405755"/>
            <a:ext cx="113665" cy="77470"/>
          </a:xfrm>
          <a:prstGeom prst="triangle">
            <a:avLst>
              <a:gd name="adj" fmla="val 50000"/>
            </a:avLst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cxnSp>
        <p:nvCxnSpPr>
          <p:cNvPr id="3145731" name="直接连接符 36"/>
          <p:cNvCxnSpPr/>
          <p:nvPr userDrawn="1">
            <p:custDataLst>
              <p:tags r:id="rId16"/>
            </p:custDataLst>
          </p:nvPr>
        </p:nvCxnSpPr>
        <p:spPr>
          <a:xfrm flipH="1" flipV="1">
            <a:off x="1142365" y="5660390"/>
            <a:ext cx="1853565" cy="635"/>
          </a:xfrm>
          <a:prstGeom prst="line">
            <a:avLst/>
          </a:prstGeom>
          <a:ln w="38100" cap="rnd">
            <a:gradFill>
              <a:gsLst>
                <a:gs pos="24000">
                  <a:schemeClr val="accent2">
                    <a:alpha val="5000"/>
                  </a:schemeClr>
                </a:gs>
                <a:gs pos="88000">
                  <a:schemeClr val="accent2">
                    <a:alpha val="95000"/>
                  </a:schemeClr>
                </a:gs>
                <a:gs pos="100000">
                  <a:schemeClr val="accent1"/>
                </a:gs>
              </a:gsLst>
              <a:lin ang="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90" name="标题 1"/>
          <p:cNvSpPr>
            <a:spLocks noGrp="1"/>
          </p:cNvSpPr>
          <p:nvPr>
            <p:ph type="ctrTitle" hasCustomPrompt="1"/>
            <p:custDataLst>
              <p:tags r:id="rId17"/>
            </p:custDataLst>
          </p:nvPr>
        </p:nvSpPr>
        <p:spPr>
          <a:xfrm>
            <a:off x="533399" y="2488235"/>
            <a:ext cx="6537961" cy="1175939"/>
          </a:xfrm>
        </p:spPr>
        <p:txBody>
          <a:bodyPr anchor="b">
            <a:normAutofit/>
          </a:bodyPr>
          <a:lstStyle>
            <a:lvl1pPr algn="l">
              <a:lnSpc>
                <a:spcPct val="100000"/>
              </a:lnSpc>
              <a:defRPr sz="6000">
                <a:gradFill>
                  <a:gsLst>
                    <a:gs pos="0">
                      <a:schemeClr val="tx1"/>
                    </a:gs>
                    <a:gs pos="70000">
                      <a:schemeClr val="tx1"/>
                    </a:gs>
                    <a:gs pos="100000">
                      <a:schemeClr val="tx1">
                        <a:alpha val="50000"/>
                      </a:schemeClr>
                    </a:gs>
                  </a:gsLst>
                  <a:lin ang="2700000" scaled="0"/>
                </a:gradFill>
              </a:defRPr>
            </a:lvl1pPr>
          </a:lstStyle>
          <a:p>
            <a:r>
              <a:rPr lang="zh-CN" altLang="en-US"/>
              <a:t>单击编辑母版标题</a:t>
            </a:r>
            <a:endParaRPr lang="zh-CN" altLang="en-US"/>
          </a:p>
        </p:txBody>
      </p:sp>
      <p:sp>
        <p:nvSpPr>
          <p:cNvPr id="1048692" name="副标题 2"/>
          <p:cNvSpPr>
            <a:spLocks noGrp="1"/>
          </p:cNvSpPr>
          <p:nvPr>
            <p:ph type="subTitle" idx="1"/>
            <p:custDataLst>
              <p:tags r:id="rId18"/>
            </p:custDataLst>
          </p:nvPr>
        </p:nvSpPr>
        <p:spPr>
          <a:xfrm>
            <a:off x="533399" y="3735355"/>
            <a:ext cx="6537961" cy="972000"/>
          </a:xfrm>
        </p:spPr>
        <p:txBody>
          <a:bodyPr>
            <a:normAutofit/>
          </a:bodyPr>
          <a:lstStyle>
            <a:lvl1pPr marL="0" indent="0" algn="l">
              <a:lnSpc>
                <a:spcPct val="100000"/>
              </a:lnSpc>
              <a:buNone/>
              <a:defRPr sz="2000" spc="130" baseline="0">
                <a:gradFill>
                  <a:gsLst>
                    <a:gs pos="0">
                      <a:schemeClr val="accent1"/>
                    </a:gs>
                    <a:gs pos="30000">
                      <a:schemeClr val="accent2">
                        <a:alpha val="95000"/>
                      </a:schemeClr>
                    </a:gs>
                    <a:gs pos="100000">
                      <a:schemeClr val="accent2">
                        <a:alpha val="50000"/>
                      </a:schemeClr>
                    </a:gs>
                  </a:gsLst>
                  <a:lin ang="2700000" scaled="0"/>
                </a:gra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694" name="日期占位符 3"/>
          <p:cNvSpPr>
            <a:spLocks noGrp="1"/>
          </p:cNvSpPr>
          <p:nvPr>
            <p:ph type="dt" sz="half" idx="10"/>
            <p:custDataLst>
              <p:tags r:id="rId19"/>
            </p:custDataLst>
          </p:nvPr>
        </p:nvSpPr>
        <p:spPr/>
        <p:txBody>
          <a:bodyPr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6" name="页脚占位符 4"/>
          <p:cNvSpPr>
            <a:spLocks noGrp="1"/>
          </p:cNvSpPr>
          <p:nvPr>
            <p:ph type="ftr" sz="quarter" idx="11"/>
            <p:custDataLst>
              <p:tags r:id="rId20"/>
            </p:custDataLst>
          </p:nvPr>
        </p:nvSpPr>
        <p:spPr/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1048698" name="灯片编号占位符 5"/>
          <p:cNvSpPr>
            <a:spLocks noGrp="1"/>
          </p:cNvSpPr>
          <p:nvPr>
            <p:ph type="sldNum" sz="quarter" idx="12"/>
            <p:custDataLst>
              <p:tags r:id="rId21"/>
            </p:custDataLst>
          </p:nvPr>
        </p:nvSpPr>
        <p:spPr>
          <a:xfrm>
            <a:off x="8610600" y="6356350"/>
            <a:ext cx="2743200" cy="365125"/>
          </a:xfrm>
        </p:spPr>
        <p:txBody>
          <a:bodyPr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700" name="文本占位符 9"/>
          <p:cNvSpPr>
            <a:spLocks noGrp="1"/>
          </p:cNvSpPr>
          <p:nvPr>
            <p:ph type="body" sz="quarter" idx="13" hasCustomPrompt="1"/>
            <p:custDataLst>
              <p:tags r:id="rId22"/>
            </p:custDataLst>
          </p:nvPr>
        </p:nvSpPr>
        <p:spPr>
          <a:xfrm>
            <a:off x="533399" y="468000"/>
            <a:ext cx="6537961" cy="504000"/>
          </a:xfrm>
        </p:spPr>
        <p:txBody>
          <a:bodyPr anchor="ctr">
            <a:normAutofit/>
          </a:bodyPr>
          <a:lstStyle>
            <a:lvl1pPr marL="0" indent="0">
              <a:lnSpc>
                <a:spcPct val="100000"/>
              </a:lnSpc>
              <a:buNone/>
              <a:defRPr sz="1100" b="1">
                <a:gradFill>
                  <a:gsLst>
                    <a:gs pos="0">
                      <a:schemeClr val="accent1"/>
                    </a:gs>
                    <a:gs pos="30000">
                      <a:schemeClr val="accent2">
                        <a:alpha val="95000"/>
                      </a:schemeClr>
                    </a:gs>
                    <a:gs pos="100000">
                      <a:schemeClr val="accent2">
                        <a:alpha val="50000"/>
                      </a:schemeClr>
                    </a:gs>
                  </a:gsLst>
                  <a:lin ang="2700000" scaled="0"/>
                </a:gradFill>
              </a:defRPr>
            </a:lvl1pPr>
          </a:lstStyle>
          <a:p>
            <a:pPr lvl="0"/>
            <a:r>
              <a:rPr lang="zh-CN" altLang="en-US"/>
              <a:t>公司名占位符</a:t>
            </a:r>
            <a:endParaRPr lang="zh-CN" altLang="en-US"/>
          </a:p>
        </p:txBody>
      </p:sp>
      <p:sp>
        <p:nvSpPr>
          <p:cNvPr id="1048702" name="文本占位符 23"/>
          <p:cNvSpPr>
            <a:spLocks noGrp="1"/>
          </p:cNvSpPr>
          <p:nvPr>
            <p:ph type="body" sz="quarter" idx="17" hasCustomPrompt="1"/>
            <p:custDataLst>
              <p:tags r:id="rId23"/>
            </p:custDataLst>
          </p:nvPr>
        </p:nvSpPr>
        <p:spPr>
          <a:xfrm>
            <a:off x="1190412" y="5106881"/>
            <a:ext cx="5880948" cy="504000"/>
          </a:xfrm>
        </p:spPr>
        <p:txBody>
          <a:bodyPr anchor="ctr">
            <a:normAutofit/>
          </a:bodyPr>
          <a:lstStyle>
            <a:lvl1pPr marL="0" indent="0" algn="l">
              <a:lnSpc>
                <a:spcPct val="100000"/>
              </a:lnSpc>
              <a:buNone/>
              <a:defRPr sz="2000" b="1">
                <a:solidFill>
                  <a:schemeClr val="tx1"/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sp>
        <p:nvSpPr>
          <p:cNvPr id="104870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06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08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0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12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pic>
        <p:nvPicPr>
          <p:cNvPr id="2097157" name="图片 13" descr="E:\【自产】\10.PPT\2023\精品模板\7.19\VCG2113846105531-01.pngVCG2113846105531-01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rcRect l="194" r="194"/>
          <a:stretch>
            <a:fillRect/>
          </a:stretch>
        </p:blipFill>
        <p:spPr>
          <a:xfrm>
            <a:off x="0" y="10160"/>
            <a:ext cx="12191365" cy="6859270"/>
          </a:xfrm>
          <a:prstGeom prst="rect">
            <a:avLst/>
          </a:prstGeom>
        </p:spPr>
      </p:pic>
      <p:sp>
        <p:nvSpPr>
          <p:cNvPr id="1048714" name="矩形 14"/>
          <p:cNvSpPr/>
          <p:nvPr userDrawn="1">
            <p:custDataLst>
              <p:tags r:id="rId3"/>
            </p:custDataLst>
          </p:nvPr>
        </p:nvSpPr>
        <p:spPr>
          <a:xfrm>
            <a:off x="1028065" y="0"/>
            <a:ext cx="2239645" cy="3797300"/>
          </a:xfrm>
          <a:prstGeom prst="rect">
            <a:avLst/>
          </a:prstGeom>
          <a:gradFill>
            <a:gsLst>
              <a:gs pos="0">
                <a:schemeClr val="accent1"/>
              </a:gs>
              <a:gs pos="28000">
                <a:schemeClr val="accent2"/>
              </a:gs>
              <a:gs pos="100000">
                <a:schemeClr val="accent2">
                  <a:alpha val="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2097159" name="图片 15" descr="资源 2@4x-8"/>
          <p:cNvPicPr>
            <a:picLocks noChangeAspect="1"/>
          </p:cNvPicPr>
          <p:nvPr userDrawn="1">
            <p:custDataLst>
              <p:tags r:id="rId5"/>
            </p:custDataLst>
          </p:nvPr>
        </p:nvPicPr>
        <p:blipFill>
          <a:blip r:embed="rId4"/>
          <a:stretch>
            <a:fillRect/>
          </a:stretch>
        </p:blipFill>
        <p:spPr>
          <a:xfrm>
            <a:off x="356870" y="2493645"/>
            <a:ext cx="4040505" cy="4050030"/>
          </a:xfrm>
          <a:prstGeom prst="rect">
            <a:avLst/>
          </a:prstGeom>
        </p:spPr>
      </p:pic>
      <p:pic>
        <p:nvPicPr>
          <p:cNvPr id="2097161" name="图片 16" descr="资源 1@4x-8"/>
          <p:cNvPicPr>
            <a:picLocks noChangeAspect="1"/>
          </p:cNvPicPr>
          <p:nvPr userDrawn="1">
            <p:custDataLst>
              <p:tags r:id="rId7"/>
            </p:custDataLst>
          </p:nvPr>
        </p:nvPicPr>
        <p:blipFill>
          <a:blip r:embed="rId6"/>
          <a:srcRect l="10601"/>
          <a:stretch>
            <a:fillRect/>
          </a:stretch>
        </p:blipFill>
        <p:spPr>
          <a:xfrm>
            <a:off x="0" y="1977390"/>
            <a:ext cx="5253355" cy="4658360"/>
          </a:xfrm>
          <a:prstGeom prst="rect">
            <a:avLst/>
          </a:prstGeom>
        </p:spPr>
      </p:pic>
      <p:sp>
        <p:nvSpPr>
          <p:cNvPr id="1048716" name="标题 1"/>
          <p:cNvSpPr>
            <a:spLocks noGrp="1"/>
          </p:cNvSpPr>
          <p:nvPr>
            <p:ph type="title" hasCustomPrompt="1"/>
            <p:custDataLst>
              <p:tags r:id="rId8"/>
            </p:custDataLst>
          </p:nvPr>
        </p:nvSpPr>
        <p:spPr>
          <a:xfrm>
            <a:off x="2516269" y="227425"/>
            <a:ext cx="2564871" cy="1308480"/>
          </a:xfrm>
        </p:spPr>
        <p:txBody>
          <a:bodyPr anchor="b">
            <a:normAutofit/>
          </a:bodyPr>
          <a:lstStyle>
            <a:lvl1pPr algn="r">
              <a:defRPr sz="5400">
                <a:ln>
                  <a:gradFill>
                    <a:gsLst>
                      <a:gs pos="0">
                        <a:schemeClr val="accent2"/>
                      </a:gs>
                      <a:gs pos="100000">
                        <a:schemeClr val="accent2">
                          <a:alpha val="50000"/>
                        </a:schemeClr>
                      </a:gs>
                    </a:gsLst>
                    <a:lin ang="5400000" scaled="1"/>
                  </a:gradFill>
                </a:ln>
              </a:defRPr>
            </a:lvl1pPr>
          </a:lstStyle>
          <a:p>
            <a:r>
              <a:rPr lang="zh-CN" altLang="en-US"/>
              <a:t>标题</a:t>
            </a:r>
            <a:endParaRPr lang="zh-CN" altLang="en-US"/>
          </a:p>
        </p:txBody>
      </p:sp>
      <p:sp>
        <p:nvSpPr>
          <p:cNvPr id="1048718" name="文本占位符 2"/>
          <p:cNvSpPr>
            <a:spLocks noGrp="1"/>
          </p:cNvSpPr>
          <p:nvPr>
            <p:ph type="body" idx="1" hasCustomPrompt="1"/>
            <p:custDataLst>
              <p:tags r:id="rId9"/>
            </p:custDataLst>
          </p:nvPr>
        </p:nvSpPr>
        <p:spPr>
          <a:xfrm>
            <a:off x="5081140" y="1012446"/>
            <a:ext cx="2880000" cy="504000"/>
          </a:xfrm>
        </p:spPr>
        <p:txBody>
          <a:bodyPr anchor="t"/>
          <a:lstStyle>
            <a:lvl1pPr marL="0" indent="0">
              <a:buNone/>
              <a:defRPr sz="2400" b="0">
                <a:ln>
                  <a:gradFill>
                    <a:gsLst>
                      <a:gs pos="0">
                        <a:schemeClr val="accent1"/>
                      </a:gs>
                      <a:gs pos="52000">
                        <a:schemeClr val="accent2"/>
                      </a:gs>
                      <a:gs pos="100000">
                        <a:schemeClr val="accent2">
                          <a:alpha val="0"/>
                        </a:schemeClr>
                      </a:gs>
                    </a:gsLst>
                    <a:lin ang="5400000" scaled="1"/>
                  </a:gradFill>
                </a:ln>
                <a:noFill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副标题</a:t>
            </a:r>
            <a:endParaRPr lang="zh-CN" altLang="en-US"/>
          </a:p>
        </p:txBody>
      </p:sp>
      <p:sp>
        <p:nvSpPr>
          <p:cNvPr id="1048720" name="日期占位符 6"/>
          <p:cNvSpPr>
            <a:spLocks noGrp="1"/>
          </p:cNvSpPr>
          <p:nvPr>
            <p:ph type="dt" sz="half" idx="10"/>
            <p:custDataLst>
              <p:tags r:id="rId10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2" name="页脚占位符 7"/>
          <p:cNvSpPr>
            <a:spLocks noGrp="1"/>
          </p:cNvSpPr>
          <p:nvPr>
            <p:ph type="ftr" sz="quarter" idx="11"/>
            <p:custDataLst>
              <p:tags r:id="rId11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24" name="灯片编号占位符 8"/>
          <p:cNvSpPr>
            <a:spLocks noGrp="1"/>
          </p:cNvSpPr>
          <p:nvPr>
            <p:ph type="sldNum" sz="quarter" idx="12"/>
            <p:custDataLst>
              <p:tags r:id="rId12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pic>
        <p:nvPicPr>
          <p:cNvPr id="2097163" name="图片 2" descr="E:\【自产】\10.PPT\2023\精品模板\7.19\VCG2113846105531-01.pngVCG2113846105531-01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rcRect l="222" r="222"/>
          <a:stretch>
            <a:fillRect/>
          </a:stretch>
        </p:blipFill>
        <p:spPr>
          <a:xfrm>
            <a:off x="10160" y="0"/>
            <a:ext cx="12181840" cy="6858000"/>
          </a:xfrm>
          <a:prstGeom prst="rect">
            <a:avLst/>
          </a:prstGeom>
        </p:spPr>
      </p:pic>
      <p:sp>
        <p:nvSpPr>
          <p:cNvPr id="1048726" name="矩形 6"/>
          <p:cNvSpPr/>
          <p:nvPr userDrawn="1">
            <p:custDataLst>
              <p:tags r:id="rId3"/>
            </p:custDataLst>
          </p:nvPr>
        </p:nvSpPr>
        <p:spPr>
          <a:xfrm>
            <a:off x="9525" y="3152140"/>
            <a:ext cx="12182475" cy="1419860"/>
          </a:xfrm>
          <a:prstGeom prst="rect">
            <a:avLst/>
          </a:prstGeom>
          <a:gradFill>
            <a:gsLst>
              <a:gs pos="0">
                <a:schemeClr val="accent1"/>
              </a:gs>
              <a:gs pos="55000">
                <a:schemeClr val="accent2">
                  <a:alpha val="95000"/>
                </a:schemeClr>
              </a:gs>
              <a:gs pos="100000">
                <a:schemeClr val="accent2">
                  <a:alpha val="0"/>
                </a:schemeClr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pic>
        <p:nvPicPr>
          <p:cNvPr id="2097165" name="图片 9" descr="E:\【自产】\10.PPT\2023\精品模板\7.19\4x\资源 2@4x-8.png资源 2@4x-8"/>
          <p:cNvPicPr>
            <a:picLocks noChangeAspect="1"/>
          </p:cNvPicPr>
          <p:nvPr userDrawn="1">
            <p:custDataLst>
              <p:tags r:id="rId5"/>
            </p:custDataLst>
          </p:nvPr>
        </p:nvPicPr>
        <p:blipFill>
          <a:blip r:embed="rId4"/>
          <a:srcRect l="2592" r="2592"/>
          <a:stretch>
            <a:fillRect/>
          </a:stretch>
        </p:blipFill>
        <p:spPr>
          <a:xfrm>
            <a:off x="6796405" y="1160780"/>
            <a:ext cx="4401820" cy="5532755"/>
          </a:xfrm>
          <a:prstGeom prst="rect">
            <a:avLst/>
          </a:prstGeom>
        </p:spPr>
      </p:pic>
      <p:sp>
        <p:nvSpPr>
          <p:cNvPr id="1048728" name="标题 1"/>
          <p:cNvSpPr>
            <a:spLocks noGrp="1"/>
          </p:cNvSpPr>
          <p:nvPr>
            <p:ph type="title" hasCustomPrompt="1"/>
            <p:custDataLst>
              <p:tags r:id="rId6"/>
            </p:custDataLst>
          </p:nvPr>
        </p:nvSpPr>
        <p:spPr>
          <a:xfrm>
            <a:off x="996465" y="3446585"/>
            <a:ext cx="6135856" cy="1152000"/>
          </a:xfrm>
        </p:spPr>
        <p:txBody>
          <a:bodyPr anchor="t"/>
          <a:lstStyle>
            <a:lvl1pPr algn="l">
              <a:defRPr sz="5400"/>
            </a:lvl1pPr>
          </a:lstStyle>
          <a:p>
            <a:r>
              <a:rPr lang="zh-CN" altLang="en-US"/>
              <a:t>单击编辑母版标题</a:t>
            </a:r>
            <a:endParaRPr lang="zh-CN" altLang="en-US"/>
          </a:p>
        </p:txBody>
      </p:sp>
      <p:sp>
        <p:nvSpPr>
          <p:cNvPr id="1048730" name="日期占位符 3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2" name="页脚占位符 4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34" name="灯片编号占位符 5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736" name="文本占位符 7"/>
          <p:cNvSpPr>
            <a:spLocks noGrp="1"/>
          </p:cNvSpPr>
          <p:nvPr>
            <p:ph type="body" sz="quarter" idx="13" hasCustomPrompt="1"/>
            <p:custDataLst>
              <p:tags r:id="rId10"/>
            </p:custDataLst>
          </p:nvPr>
        </p:nvSpPr>
        <p:spPr>
          <a:xfrm>
            <a:off x="996465" y="1954175"/>
            <a:ext cx="6135856" cy="1224000"/>
          </a:xfrm>
        </p:spPr>
        <p:txBody>
          <a:bodyPr anchor="ctr">
            <a:normAutofit/>
          </a:bodyPr>
          <a:lstStyle>
            <a:lvl1pPr marL="0" indent="0" algn="l">
              <a:buNone/>
              <a:defRPr sz="6000" b="1" i="1">
                <a:gradFill>
                  <a:gsLst>
                    <a:gs pos="0">
                      <a:schemeClr val="accent1"/>
                    </a:gs>
                    <a:gs pos="49000">
                      <a:schemeClr val="accent2">
                        <a:alpha val="95000"/>
                      </a:schemeClr>
                    </a:gs>
                    <a:gs pos="100000">
                      <a:schemeClr val="accent2">
                        <a:alpha val="0"/>
                      </a:schemeClr>
                    </a:gs>
                  </a:gsLst>
                  <a:lin ang="5400000" scaled="0"/>
                </a:gradFill>
              </a:defRPr>
            </a:lvl1pPr>
          </a:lstStyle>
          <a:p>
            <a:pPr lvl="0"/>
            <a:r>
              <a:rPr lang="zh-CN" altLang="en-US"/>
              <a:t>节编号</a:t>
            </a:r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38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40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838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42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172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44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6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48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50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52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839788" y="1364400"/>
            <a:ext cx="5157787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54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839788" y="2061275"/>
            <a:ext cx="5157787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56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172200" y="1364400"/>
            <a:ext cx="5183188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58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172200" y="2061275"/>
            <a:ext cx="5183188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60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2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64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66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68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0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72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774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6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78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780" name="矩形 4"/>
          <p:cNvSpPr/>
          <p:nvPr userDrawn="1">
            <p:custDataLst>
              <p:tags r:id="rId4"/>
            </p:custDataLst>
          </p:nvPr>
        </p:nvSpPr>
        <p:spPr>
          <a:xfrm>
            <a:off x="0" y="635"/>
            <a:ext cx="12192635" cy="6857365"/>
          </a:xfrm>
          <a:prstGeom prst="rect">
            <a:avLst/>
          </a:prstGeom>
          <a:gradFill>
            <a:gsLst>
              <a:gs pos="18000">
                <a:schemeClr val="bg2"/>
              </a:gs>
              <a:gs pos="64000">
                <a:schemeClr val="bg2">
                  <a:lumMod val="90000"/>
                  <a:lumOff val="10000"/>
                  <a:alpha val="53000"/>
                </a:schemeClr>
              </a:gs>
              <a:gs pos="100000">
                <a:schemeClr val="bg2">
                  <a:lumMod val="90000"/>
                  <a:lumOff val="10000"/>
                </a:schemeClr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仅内容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sp>
        <p:nvSpPr>
          <p:cNvPr id="1048782" name="矩形 1"/>
          <p:cNvSpPr/>
          <p:nvPr userDrawn="1">
            <p:custDataLst>
              <p:tags r:id="rId1"/>
            </p:custDataLst>
          </p:nvPr>
        </p:nvSpPr>
        <p:spPr>
          <a:xfrm>
            <a:off x="0" y="635"/>
            <a:ext cx="12192635" cy="6857365"/>
          </a:xfrm>
          <a:prstGeom prst="rect">
            <a:avLst/>
          </a:prstGeom>
          <a:gradFill>
            <a:gsLst>
              <a:gs pos="18000">
                <a:schemeClr val="bg2"/>
              </a:gs>
              <a:gs pos="64000">
                <a:schemeClr val="bg2">
                  <a:lumMod val="90000"/>
                  <a:lumOff val="10000"/>
                  <a:alpha val="53000"/>
                </a:schemeClr>
              </a:gs>
              <a:gs pos="100000">
                <a:schemeClr val="bg2">
                  <a:lumMod val="90000"/>
                  <a:lumOff val="10000"/>
                </a:schemeClr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zh-CN" altLang="en-US"/>
          </a:p>
        </p:txBody>
      </p:sp>
      <p:sp>
        <p:nvSpPr>
          <p:cNvPr id="1048784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>
          <a:xfrm>
            <a:off x="838200" y="360000"/>
            <a:ext cx="10515600" cy="58176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86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8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90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55" name=""/>
        <p:cNvGrpSpPr/>
        <p:nvPr/>
      </p:nvGrpSpPr>
      <p:grpSpPr>
        <a:xfrm>
          <a:off x="0" y="0"/>
          <a:ext cx="0" cy="0"/>
        </a:xfrm>
      </p:grpSpPr>
      <p:sp>
        <p:nvSpPr>
          <p:cNvPr id="104879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8200" y="136525"/>
            <a:ext cx="10515600" cy="864000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94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836612" y="1072525"/>
            <a:ext cx="10514012" cy="576000"/>
          </a:xfrm>
        </p:spPr>
        <p:txBody>
          <a:bodyPr anchor="t">
            <a:normAutofit/>
          </a:bodyPr>
          <a:lstStyle>
            <a:lvl1pPr marL="0" indent="0">
              <a:buNone/>
              <a:defRPr sz="18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796" name="日期占位符 6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98" name="页脚占位符 7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00" name="灯片编号占位符 8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pic>
        <p:nvPicPr>
          <p:cNvPr id="2097167" name="图片 6" descr="E:\【自产】\10.PPT\2023\精品模板\7.19\VCG2113846105531-01.pngVCG2113846105531-01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rcRect l="194" r="194"/>
          <a:stretch>
            <a:fillRect/>
          </a:stretch>
        </p:blipFill>
        <p:spPr>
          <a:xfrm>
            <a:off x="0" y="10160"/>
            <a:ext cx="12191365" cy="6859270"/>
          </a:xfrm>
          <a:prstGeom prst="rect">
            <a:avLst/>
          </a:prstGeom>
        </p:spPr>
      </p:pic>
      <p:sp>
        <p:nvSpPr>
          <p:cNvPr id="1048802" name="矩形 9"/>
          <p:cNvSpPr/>
          <p:nvPr userDrawn="1">
            <p:custDataLst>
              <p:tags r:id="rId3"/>
            </p:custDataLst>
          </p:nvPr>
        </p:nvSpPr>
        <p:spPr>
          <a:xfrm>
            <a:off x="8694420" y="0"/>
            <a:ext cx="2320290" cy="3797300"/>
          </a:xfrm>
          <a:prstGeom prst="rect">
            <a:avLst/>
          </a:prstGeom>
          <a:gradFill>
            <a:gsLst>
              <a:gs pos="0">
                <a:schemeClr val="accent1"/>
              </a:gs>
              <a:gs pos="28000">
                <a:schemeClr val="accent2"/>
              </a:gs>
              <a:gs pos="100000">
                <a:schemeClr val="accent2">
                  <a:alpha val="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2097169" name="图片 11" descr="资源 1@4x-8"/>
          <p:cNvPicPr>
            <a:picLocks noChangeAspect="1"/>
          </p:cNvPicPr>
          <p:nvPr userDrawn="1">
            <p:custDataLst>
              <p:tags r:id="rId5"/>
            </p:custDataLst>
          </p:nvPr>
        </p:nvPicPr>
        <p:blipFill>
          <a:blip r:embed="rId4"/>
          <a:srcRect r="14083"/>
          <a:stretch>
            <a:fillRect/>
          </a:stretch>
        </p:blipFill>
        <p:spPr>
          <a:xfrm>
            <a:off x="6154420" y="1827530"/>
            <a:ext cx="6037580" cy="5030470"/>
          </a:xfrm>
          <a:prstGeom prst="rect">
            <a:avLst/>
          </a:prstGeom>
        </p:spPr>
      </p:pic>
      <p:sp>
        <p:nvSpPr>
          <p:cNvPr id="1048804" name="椭圆 13"/>
          <p:cNvSpPr/>
          <p:nvPr userDrawn="1">
            <p:custDataLst>
              <p:tags r:id="rId6"/>
            </p:custDataLst>
          </p:nvPr>
        </p:nvSpPr>
        <p:spPr>
          <a:xfrm>
            <a:off x="559435" y="5047615"/>
            <a:ext cx="397510" cy="397510"/>
          </a:xfrm>
          <a:prstGeom prst="ellipse">
            <a:avLst/>
          </a:prstGeom>
          <a:gradFill>
            <a:gsLst>
              <a:gs pos="0">
                <a:schemeClr val="accent1"/>
              </a:gs>
              <a:gs pos="19000">
                <a:schemeClr val="accent2">
                  <a:alpha val="95000"/>
                </a:schemeClr>
              </a:gs>
              <a:gs pos="100000">
                <a:schemeClr val="accent2">
                  <a:alpha val="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06" name="等腰三角形 14"/>
          <p:cNvSpPr/>
          <p:nvPr userDrawn="1">
            <p:custDataLst>
              <p:tags r:id="rId7"/>
            </p:custDataLst>
          </p:nvPr>
        </p:nvSpPr>
        <p:spPr>
          <a:xfrm rot="5400000">
            <a:off x="701675" y="5207635"/>
            <a:ext cx="113665" cy="77470"/>
          </a:xfrm>
          <a:prstGeom prst="triangle">
            <a:avLst>
              <a:gd name="adj" fmla="val 50000"/>
            </a:avLst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cxnSp>
        <p:nvCxnSpPr>
          <p:cNvPr id="3145733" name="直接连接符 15"/>
          <p:cNvCxnSpPr/>
          <p:nvPr userDrawn="1">
            <p:custDataLst>
              <p:tags r:id="rId8"/>
            </p:custDataLst>
          </p:nvPr>
        </p:nvCxnSpPr>
        <p:spPr>
          <a:xfrm flipH="1" flipV="1">
            <a:off x="1142365" y="5462270"/>
            <a:ext cx="1853565" cy="635"/>
          </a:xfrm>
          <a:prstGeom prst="line">
            <a:avLst/>
          </a:prstGeom>
          <a:ln w="38100" cap="rnd">
            <a:gradFill>
              <a:gsLst>
                <a:gs pos="24000">
                  <a:schemeClr val="accent2">
                    <a:alpha val="5000"/>
                  </a:schemeClr>
                </a:gs>
                <a:gs pos="88000">
                  <a:schemeClr val="accent2">
                    <a:alpha val="95000"/>
                  </a:schemeClr>
                </a:gs>
                <a:gs pos="100000">
                  <a:schemeClr val="accent1"/>
                </a:gs>
              </a:gsLst>
              <a:lin ang="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08" name="标题 1"/>
          <p:cNvSpPr>
            <a:spLocks noGrp="1"/>
          </p:cNvSpPr>
          <p:nvPr userDrawn="1">
            <p:ph type="ctrTitle" hasCustomPrompt="1"/>
            <p:custDataLst>
              <p:tags r:id="rId9"/>
            </p:custDataLst>
          </p:nvPr>
        </p:nvSpPr>
        <p:spPr>
          <a:xfrm>
            <a:off x="556847" y="1878506"/>
            <a:ext cx="6544993" cy="1800000"/>
          </a:xfrm>
        </p:spPr>
        <p:txBody>
          <a:bodyPr anchor="b"/>
          <a:lstStyle>
            <a:lvl1pPr algn="l">
              <a:lnSpc>
                <a:spcPct val="100000"/>
              </a:lnSpc>
              <a:defRPr sz="6000">
                <a:gradFill>
                  <a:gsLst>
                    <a:gs pos="0">
                      <a:schemeClr val="tx1"/>
                    </a:gs>
                    <a:gs pos="70000">
                      <a:schemeClr val="tx1"/>
                    </a:gs>
                    <a:gs pos="100000">
                      <a:schemeClr val="tx1">
                        <a:alpha val="50000"/>
                      </a:schemeClr>
                    </a:gs>
                  </a:gsLst>
                  <a:lin ang="2700000" scaled="0"/>
                </a:gradFill>
              </a:defRPr>
            </a:lvl1pPr>
          </a:lstStyle>
          <a:p>
            <a:r>
              <a:rPr lang="zh-CN" altLang="en-US"/>
              <a:t>单击编辑母版标题</a:t>
            </a:r>
            <a:endParaRPr lang="zh-CN" altLang="en-US"/>
          </a:p>
        </p:txBody>
      </p:sp>
      <p:sp>
        <p:nvSpPr>
          <p:cNvPr id="1048810" name="副标题 2"/>
          <p:cNvSpPr>
            <a:spLocks noGrp="1"/>
          </p:cNvSpPr>
          <p:nvPr userDrawn="1">
            <p:ph type="subTitle" idx="1"/>
            <p:custDataLst>
              <p:tags r:id="rId10"/>
            </p:custDataLst>
          </p:nvPr>
        </p:nvSpPr>
        <p:spPr>
          <a:xfrm>
            <a:off x="556847" y="3822506"/>
            <a:ext cx="6544993" cy="972000"/>
          </a:xfrm>
        </p:spPr>
        <p:txBody>
          <a:bodyPr lIns="72000">
            <a:normAutofit/>
          </a:bodyPr>
          <a:lstStyle>
            <a:lvl1pPr marL="0" indent="0" algn="l">
              <a:lnSpc>
                <a:spcPct val="100000"/>
              </a:lnSpc>
              <a:buNone/>
              <a:defRPr sz="1800">
                <a:gradFill>
                  <a:gsLst>
                    <a:gs pos="0">
                      <a:schemeClr val="accent1"/>
                    </a:gs>
                    <a:gs pos="70000">
                      <a:schemeClr val="accent2">
                        <a:alpha val="70000"/>
                      </a:schemeClr>
                    </a:gs>
                    <a:gs pos="100000">
                      <a:schemeClr val="accent2">
                        <a:alpha val="15000"/>
                      </a:schemeClr>
                    </a:gs>
                  </a:gsLst>
                  <a:lin ang="0" scaled="0"/>
                </a:gra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812" name="日期占位符 3"/>
          <p:cNvSpPr>
            <a:spLocks noGrp="1"/>
          </p:cNvSpPr>
          <p:nvPr userDrawn="1">
            <p:ph type="dt" sz="half" idx="10"/>
            <p:custDataLst>
              <p:tags r:id="rId11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14" name="页脚占位符 4"/>
          <p:cNvSpPr>
            <a:spLocks noGrp="1"/>
          </p:cNvSpPr>
          <p:nvPr userDrawn="1">
            <p:ph type="ftr" sz="quarter" idx="11"/>
            <p:custDataLst>
              <p:tags r:id="rId1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16" name="灯片编号占位符 5"/>
          <p:cNvSpPr>
            <a:spLocks noGrp="1"/>
          </p:cNvSpPr>
          <p:nvPr userDrawn="1">
            <p:ph type="sldNum" sz="quarter" idx="12"/>
            <p:custDataLst>
              <p:tags r:id="rId13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818" name="文本占位符 23"/>
          <p:cNvSpPr>
            <a:spLocks noGrp="1"/>
          </p:cNvSpPr>
          <p:nvPr userDrawn="1">
            <p:ph type="body" sz="quarter" idx="17" hasCustomPrompt="1"/>
            <p:custDataLst>
              <p:tags r:id="rId14"/>
            </p:custDataLst>
          </p:nvPr>
        </p:nvSpPr>
        <p:spPr>
          <a:xfrm>
            <a:off x="1207998" y="4931031"/>
            <a:ext cx="5893842" cy="504000"/>
          </a:xfrm>
        </p:spPr>
        <p:txBody>
          <a:bodyPr anchor="ctr">
            <a:normAutofit/>
          </a:bodyPr>
          <a:lstStyle>
            <a:lvl1pPr marL="0" indent="0" algn="l">
              <a:lnSpc>
                <a:spcPct val="100000"/>
              </a:lnSpc>
              <a:buNone/>
              <a:defRPr sz="2000" b="1">
                <a:solidFill>
                  <a:schemeClr val="tx1"/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  <p:sp>
        <p:nvSpPr>
          <p:cNvPr id="1048820" name="文本占位符 9"/>
          <p:cNvSpPr>
            <a:spLocks noGrp="1"/>
          </p:cNvSpPr>
          <p:nvPr userDrawn="1">
            <p:ph type="body" sz="quarter" idx="13" hasCustomPrompt="1"/>
            <p:custDataLst>
              <p:tags r:id="rId15"/>
            </p:custDataLst>
          </p:nvPr>
        </p:nvSpPr>
        <p:spPr>
          <a:xfrm>
            <a:off x="533399" y="468000"/>
            <a:ext cx="6568441" cy="504000"/>
          </a:xfrm>
        </p:spPr>
        <p:txBody>
          <a:bodyPr anchor="ctr">
            <a:normAutofit/>
          </a:bodyPr>
          <a:lstStyle>
            <a:lvl1pPr marL="0" indent="0">
              <a:lnSpc>
                <a:spcPct val="100000"/>
              </a:lnSpc>
              <a:buNone/>
              <a:defRPr sz="1100" b="1">
                <a:gradFill>
                  <a:gsLst>
                    <a:gs pos="0">
                      <a:schemeClr val="accent1"/>
                    </a:gs>
                    <a:gs pos="30000">
                      <a:schemeClr val="accent2">
                        <a:alpha val="95000"/>
                      </a:schemeClr>
                    </a:gs>
                    <a:gs pos="100000">
                      <a:schemeClr val="accent2">
                        <a:alpha val="50000"/>
                      </a:schemeClr>
                    </a:gs>
                  </a:gsLst>
                  <a:lin ang="2700000" scaled="0"/>
                </a:gradFill>
              </a:defRPr>
            </a:lvl1pPr>
          </a:lstStyle>
          <a:p>
            <a:pPr lvl="0"/>
            <a:r>
              <a:rPr lang="zh-CN" altLang="en-US"/>
              <a:t>公司名占位符</a:t>
            </a:r>
            <a:endParaRPr lang="zh-CN" altLang="en-US"/>
          </a:p>
        </p:txBody>
      </p:sp>
      <p:grpSp>
        <p:nvGrpSpPr>
          <p:cNvPr id="59" name="组合 17"/>
          <p:cNvGrpSpPr/>
          <p:nvPr userDrawn="1">
            <p:custDataLst>
              <p:tags r:id="rId16"/>
            </p:custDataLst>
          </p:nvPr>
        </p:nvGrpSpPr>
        <p:grpSpPr>
          <a:xfrm>
            <a:off x="568960" y="2239645"/>
            <a:ext cx="1212850" cy="180340"/>
            <a:chOff x="930" y="1845"/>
            <a:chExt cx="1709" cy="254"/>
          </a:xfrm>
          <a:gradFill>
            <a:gsLst>
              <a:gs pos="0">
                <a:schemeClr val="accent1"/>
              </a:gs>
              <a:gs pos="25000">
                <a:schemeClr val="accent2"/>
              </a:gs>
              <a:gs pos="100000">
                <a:schemeClr val="accent2">
                  <a:alpha val="70000"/>
                </a:schemeClr>
              </a:gs>
            </a:gsLst>
            <a:lin ang="0" scaled="0"/>
          </a:gradFill>
        </p:grpSpPr>
        <p:sp>
          <p:nvSpPr>
            <p:cNvPr id="1048822" name="平行四边形 19"/>
            <p:cNvSpPr/>
            <p:nvPr>
              <p:custDataLst>
                <p:tags r:id="rId17"/>
              </p:custDataLst>
            </p:nvPr>
          </p:nvSpPr>
          <p:spPr>
            <a:xfrm>
              <a:off x="930" y="1845"/>
              <a:ext cx="285" cy="255"/>
            </a:xfrm>
            <a:prstGeom prst="parallelogram">
              <a:avLst>
                <a:gd name="adj" fmla="val 32941"/>
              </a:avLst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chemeClr val="lt1"/>
                </a:solidFill>
                <a:cs typeface="微软雅黑" panose="020b0503020204020204" charset="-122"/>
              </a:endParaRPr>
            </a:p>
          </p:txBody>
        </p:sp>
        <p:sp>
          <p:nvSpPr>
            <p:cNvPr id="1048824" name="平行四边形 20"/>
            <p:cNvSpPr/>
            <p:nvPr>
              <p:custDataLst>
                <p:tags r:id="rId18"/>
              </p:custDataLst>
            </p:nvPr>
          </p:nvSpPr>
          <p:spPr>
            <a:xfrm>
              <a:off x="1215" y="1845"/>
              <a:ext cx="285" cy="255"/>
            </a:xfrm>
            <a:prstGeom prst="parallelogram">
              <a:avLst>
                <a:gd name="adj" fmla="val 32941"/>
              </a:avLst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chemeClr val="lt1"/>
                </a:solidFill>
                <a:cs typeface="微软雅黑" panose="020b0503020204020204" charset="-122"/>
              </a:endParaRPr>
            </a:p>
          </p:txBody>
        </p:sp>
        <p:sp>
          <p:nvSpPr>
            <p:cNvPr id="1048826" name="平行四边形 21"/>
            <p:cNvSpPr/>
            <p:nvPr>
              <p:custDataLst>
                <p:tags r:id="rId19"/>
              </p:custDataLst>
            </p:nvPr>
          </p:nvSpPr>
          <p:spPr>
            <a:xfrm>
              <a:off x="1500" y="1845"/>
              <a:ext cx="285" cy="255"/>
            </a:xfrm>
            <a:prstGeom prst="parallelogram">
              <a:avLst>
                <a:gd name="adj" fmla="val 32941"/>
              </a:avLst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chemeClr val="lt1"/>
                </a:solidFill>
                <a:cs typeface="微软雅黑" panose="020b0503020204020204" charset="-122"/>
              </a:endParaRPr>
            </a:p>
          </p:txBody>
        </p:sp>
        <p:sp>
          <p:nvSpPr>
            <p:cNvPr id="1048828" name="平行四边形 22"/>
            <p:cNvSpPr/>
            <p:nvPr>
              <p:custDataLst>
                <p:tags r:id="rId20"/>
              </p:custDataLst>
            </p:nvPr>
          </p:nvSpPr>
          <p:spPr>
            <a:xfrm>
              <a:off x="1785" y="1845"/>
              <a:ext cx="285" cy="255"/>
            </a:xfrm>
            <a:prstGeom prst="parallelogram">
              <a:avLst>
                <a:gd name="adj" fmla="val 32941"/>
              </a:avLst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chemeClr val="lt1"/>
                </a:solidFill>
                <a:cs typeface="微软雅黑" panose="020b0503020204020204" charset="-122"/>
              </a:endParaRPr>
            </a:p>
          </p:txBody>
        </p:sp>
        <p:sp>
          <p:nvSpPr>
            <p:cNvPr id="1048830" name="平行四边形 23"/>
            <p:cNvSpPr/>
            <p:nvPr>
              <p:custDataLst>
                <p:tags r:id="rId21"/>
              </p:custDataLst>
            </p:nvPr>
          </p:nvSpPr>
          <p:spPr>
            <a:xfrm>
              <a:off x="2070" y="1845"/>
              <a:ext cx="285" cy="255"/>
            </a:xfrm>
            <a:prstGeom prst="parallelogram">
              <a:avLst>
                <a:gd name="adj" fmla="val 32941"/>
              </a:avLst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chemeClr val="lt1"/>
                </a:solidFill>
                <a:cs typeface="微软雅黑" panose="020b0503020204020204" charset="-122"/>
              </a:endParaRPr>
            </a:p>
          </p:txBody>
        </p:sp>
        <p:sp>
          <p:nvSpPr>
            <p:cNvPr id="1048832" name="平行四边形 24"/>
            <p:cNvSpPr/>
            <p:nvPr>
              <p:custDataLst>
                <p:tags r:id="rId22"/>
              </p:custDataLst>
            </p:nvPr>
          </p:nvSpPr>
          <p:spPr>
            <a:xfrm>
              <a:off x="2355" y="1845"/>
              <a:ext cx="285" cy="255"/>
            </a:xfrm>
            <a:prstGeom prst="parallelogram">
              <a:avLst>
                <a:gd name="adj" fmla="val 32941"/>
              </a:avLst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chemeClr val="lt1"/>
                </a:solidFill>
                <a:cs typeface="微软雅黑" panose="020b0503020204020204" charset="-122"/>
              </a:endParaRPr>
            </a:p>
          </p:txBody>
        </p:sp>
      </p:grpSp>
      <p:cxnSp>
        <p:nvCxnSpPr>
          <p:cNvPr id="3145735" name="直接连接符 18"/>
          <p:cNvCxnSpPr/>
          <p:nvPr userDrawn="1">
            <p:custDataLst>
              <p:tags r:id="rId23"/>
            </p:custDataLst>
          </p:nvPr>
        </p:nvCxnSpPr>
        <p:spPr>
          <a:xfrm>
            <a:off x="1721485" y="2413000"/>
            <a:ext cx="1744980" cy="0"/>
          </a:xfrm>
          <a:prstGeom prst="line">
            <a:avLst/>
          </a:prstGeom>
          <a:gradFill>
            <a:gsLst>
              <a:gs pos="0">
                <a:schemeClr val="accent1"/>
              </a:gs>
              <a:gs pos="25000">
                <a:schemeClr val="accent2"/>
              </a:gs>
              <a:gs pos="100000">
                <a:schemeClr val="accent2">
                  <a:alpha val="70000"/>
                </a:schemeClr>
              </a:gs>
            </a:gsLst>
            <a:lin ang="0" scaled="0"/>
          </a:gradFill>
          <a:ln w="12700">
            <a:gradFill>
              <a:gsLst>
                <a:gs pos="0">
                  <a:schemeClr val="accent2">
                    <a:alpha val="70000"/>
                  </a:schemeClr>
                </a:gs>
                <a:gs pos="85000">
                  <a:schemeClr val="accent2">
                    <a:alpha val="5000"/>
                  </a:schemeClr>
                </a:gs>
              </a:gsLst>
              <a:lin ang="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97.xml" /><Relationship Id="rId13" Type="http://schemas.openxmlformats.org/officeDocument/2006/relationships/tags" Target="../tags/tag98.xml" /><Relationship Id="rId14" Type="http://schemas.openxmlformats.org/officeDocument/2006/relationships/tags" Target="../tags/tag99.xml" /><Relationship Id="rId15" Type="http://schemas.openxmlformats.org/officeDocument/2006/relationships/tags" Target="../tags/tag100.xml" /><Relationship Id="rId16" Type="http://schemas.openxmlformats.org/officeDocument/2006/relationships/tags" Target="../tags/tag101.xml" /><Relationship Id="rId17" Type="http://schemas.openxmlformats.org/officeDocument/2006/relationships/tags" Target="../tags/tag102.xml" /><Relationship Id="rId18" Type="http://schemas.openxmlformats.org/officeDocument/2006/relationships/tags" Target="../tags/tag103.xml" /><Relationship Id="rId19" Type="http://schemas.openxmlformats.org/officeDocument/2006/relationships/tags" Target="../tags/tag104.xml" /><Relationship Id="rId2" Type="http://schemas.openxmlformats.org/officeDocument/2006/relationships/slideLayout" Target="../slideLayouts/slideLayout13.xml" /><Relationship Id="rId20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2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6" name="矩形 7"/>
          <p:cNvSpPr/>
          <p:nvPr userDrawn="1">
            <p:custDataLst>
              <p:tags r:id="rId12"/>
            </p:custDataLst>
          </p:nvPr>
        </p:nvSpPr>
        <p:spPr>
          <a:xfrm>
            <a:off x="0" y="635"/>
            <a:ext cx="12192635" cy="6857365"/>
          </a:xfrm>
          <a:prstGeom prst="rect">
            <a:avLst/>
          </a:prstGeom>
          <a:gradFill>
            <a:gsLst>
              <a:gs pos="18000">
                <a:schemeClr val="bg2"/>
              </a:gs>
              <a:gs pos="64000">
                <a:schemeClr val="bg2">
                  <a:lumMod val="90000"/>
                  <a:lumOff val="10000"/>
                  <a:alpha val="53000"/>
                </a:schemeClr>
              </a:gs>
              <a:gs pos="100000">
                <a:schemeClr val="bg2">
                  <a:lumMod val="90000"/>
                  <a:lumOff val="10000"/>
                </a:schemeClr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zh-CN" altLang="en-US"/>
          </a:p>
        </p:txBody>
      </p:sp>
      <p:sp>
        <p:nvSpPr>
          <p:cNvPr id="1048658" name="矩形 9"/>
          <p:cNvSpPr/>
          <p:nvPr userDrawn="1">
            <p:custDataLst>
              <p:tags r:id="rId13"/>
            </p:custDataLst>
          </p:nvPr>
        </p:nvSpPr>
        <p:spPr>
          <a:xfrm rot="16200000">
            <a:off x="2379345" y="-1689735"/>
            <a:ext cx="150495" cy="4907280"/>
          </a:xfrm>
          <a:prstGeom prst="rect">
            <a:avLst/>
          </a:prstGeom>
          <a:gradFill>
            <a:gsLst>
              <a:gs pos="0">
                <a:schemeClr val="accent1"/>
              </a:gs>
              <a:gs pos="28000">
                <a:schemeClr val="accent2"/>
              </a:gs>
              <a:gs pos="100000">
                <a:schemeClr val="accent2">
                  <a:alpha val="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60" name="标题占位符 1"/>
          <p:cNvSpPr>
            <a:spLocks noGrp="1"/>
          </p:cNvSpPr>
          <p:nvPr>
            <p:ph type="title"/>
            <p:custDataLst>
              <p:tags r:id="rId14"/>
            </p:custDataLst>
          </p:nvPr>
        </p:nvSpPr>
        <p:spPr>
          <a:xfrm>
            <a:off x="551935" y="136525"/>
            <a:ext cx="11088130" cy="864000"/>
          </a:xfrm>
          <a:prstGeom prst="rect">
            <a:avLst/>
          </a:prstGeom>
        </p:spPr>
        <p:txBody>
          <a:bodyPr vert="horz" lIns="0" tIns="0" rIns="0" bIns="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2" name="文本占位符 2"/>
          <p:cNvSpPr>
            <a:spLocks noGrp="1"/>
          </p:cNvSpPr>
          <p:nvPr>
            <p:ph type="body" idx="1"/>
            <p:custDataLst>
              <p:tags r:id="rId15"/>
            </p:custDataLst>
          </p:nvPr>
        </p:nvSpPr>
        <p:spPr>
          <a:xfrm>
            <a:off x="551935" y="1364400"/>
            <a:ext cx="11088130" cy="4813200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4" name="日期占位符 3"/>
          <p:cNvSpPr>
            <a:spLocks noGrp="1"/>
          </p:cNvSpPr>
          <p:nvPr>
            <p:ph type="dt" sz="half" idx="2"/>
            <p:custDataLst>
              <p:tags r:id="rId16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6" name="页脚占位符 4"/>
          <p:cNvSpPr>
            <a:spLocks noGrp="1"/>
          </p:cNvSpPr>
          <p:nvPr>
            <p:ph type="ftr" sz="quarter" idx="3"/>
            <p:custDataLst>
              <p:tags r:id="rId17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8" name="灯片编号占位符 5"/>
          <p:cNvSpPr>
            <a:spLocks noGrp="1"/>
          </p:cNvSpPr>
          <p:nvPr>
            <p:ph type="sldNum" sz="quarter" idx="4"/>
            <p:custDataLst>
              <p:tags r:id="rId18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70" name="KSO_TEMPLATE" hidden="1"/>
          <p:cNvSpPr/>
          <p:nvPr userDrawn="1">
            <p:custDataLst>
              <p:tags r:id="rId19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gradFill>
            <a:gsLst>
              <a:gs pos="0">
                <a:schemeClr val="accent2">
                  <a:alpha val="80000"/>
                </a:schemeClr>
              </a:gs>
              <a:gs pos="48000">
                <a:schemeClr val="accent2">
                  <a:alpha val="70000"/>
                </a:schemeClr>
              </a:gs>
              <a:gs pos="100000">
                <a:schemeClr val="accent1"/>
              </a:gs>
            </a:gsLst>
            <a:lin ang="108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0" r:id="rId1"/>
    <p:sldLayoutId id="2147486199" r:id="rId2"/>
    <p:sldLayoutId id="2147486200" r:id="rId3"/>
    <p:sldLayoutId id="2147486201" r:id="rId4"/>
    <p:sldLayoutId id="2147486202" r:id="rId5"/>
    <p:sldLayoutId id="2147486203" r:id="rId6"/>
    <p:sldLayoutId id="2147486204" r:id="rId7"/>
    <p:sldLayoutId id="2147486205" r:id="rId8"/>
    <p:sldLayoutId id="2147486206" r:id="rId9"/>
    <p:sldLayoutId id="2147486207" r:id="rId10"/>
    <p:sldLayoutId id="2147486208" r:id="rId11"/>
  </p:sldLayoutIdLst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3000" b="1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20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105.xml" /><Relationship Id="rId3" Type="http://schemas.openxmlformats.org/officeDocument/2006/relationships/tags" Target="../tags/tag106.xml" /><Relationship Id="rId4" Type="http://schemas.openxmlformats.org/officeDocument/2006/relationships/tags" Target="../tags/tag107.xml" /><Relationship Id="rId5" Type="http://schemas.openxmlformats.org/officeDocument/2006/relationships/tags" Target="../tags/tag108.xml" /><Relationship Id="rId6" Type="http://schemas.openxmlformats.org/officeDocument/2006/relationships/tags" Target="../tags/tag109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118.xml" /><Relationship Id="rId11" Type="http://schemas.openxmlformats.org/officeDocument/2006/relationships/tags" Target="../tags/tag119.xml" /><Relationship Id="rId12" Type="http://schemas.openxmlformats.org/officeDocument/2006/relationships/tags" Target="../tags/tag120.xml" /><Relationship Id="rId13" Type="http://schemas.openxmlformats.org/officeDocument/2006/relationships/tags" Target="../tags/tag121.xml" /><Relationship Id="rId14" Type="http://schemas.openxmlformats.org/officeDocument/2006/relationships/tags" Target="../tags/tag122.xml" /><Relationship Id="rId15" Type="http://schemas.openxmlformats.org/officeDocument/2006/relationships/tags" Target="../tags/tag123.xml" /><Relationship Id="rId16" Type="http://schemas.openxmlformats.org/officeDocument/2006/relationships/tags" Target="../tags/tag124.xml" /><Relationship Id="rId17" Type="http://schemas.openxmlformats.org/officeDocument/2006/relationships/tags" Target="../tags/tag125.xml" /><Relationship Id="rId18" Type="http://schemas.openxmlformats.org/officeDocument/2006/relationships/tags" Target="../tags/tag126.xml" /><Relationship Id="rId19" Type="http://schemas.openxmlformats.org/officeDocument/2006/relationships/tags" Target="../tags/tag127.xml" /><Relationship Id="rId2" Type="http://schemas.openxmlformats.org/officeDocument/2006/relationships/tags" Target="../tags/tag110.xml" /><Relationship Id="rId20" Type="http://schemas.openxmlformats.org/officeDocument/2006/relationships/tags" Target="../tags/tag128.xml" /><Relationship Id="rId21" Type="http://schemas.openxmlformats.org/officeDocument/2006/relationships/tags" Target="../tags/tag129.xml" /><Relationship Id="rId22" Type="http://schemas.openxmlformats.org/officeDocument/2006/relationships/tags" Target="../tags/tag130.xml" /><Relationship Id="rId3" Type="http://schemas.openxmlformats.org/officeDocument/2006/relationships/tags" Target="../tags/tag111.xml" /><Relationship Id="rId4" Type="http://schemas.openxmlformats.org/officeDocument/2006/relationships/tags" Target="../tags/tag112.xml" /><Relationship Id="rId5" Type="http://schemas.openxmlformats.org/officeDocument/2006/relationships/tags" Target="../tags/tag113.xml" /><Relationship Id="rId6" Type="http://schemas.openxmlformats.org/officeDocument/2006/relationships/tags" Target="../tags/tag114.xml" /><Relationship Id="rId7" Type="http://schemas.openxmlformats.org/officeDocument/2006/relationships/tags" Target="../tags/tag115.xml" /><Relationship Id="rId8" Type="http://schemas.openxmlformats.org/officeDocument/2006/relationships/tags" Target="../tags/tag116.xml" /><Relationship Id="rId9" Type="http://schemas.openxmlformats.org/officeDocument/2006/relationships/tags" Target="../tags/tag117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31.xml" /><Relationship Id="rId3" Type="http://schemas.openxmlformats.org/officeDocument/2006/relationships/tags" Target="../tags/tag132.xml" /><Relationship Id="rId4" Type="http://schemas.openxmlformats.org/officeDocument/2006/relationships/tags" Target="../tags/tag133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34.xml" /><Relationship Id="rId3" Type="http://schemas.openxmlformats.org/officeDocument/2006/relationships/tags" Target="../tags/tag135.xml" /><Relationship Id="rId4" Type="http://schemas.openxmlformats.org/officeDocument/2006/relationships/tags" Target="../tags/tag136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45.xml" /><Relationship Id="rId11" Type="http://schemas.openxmlformats.org/officeDocument/2006/relationships/tags" Target="../tags/tag146.xml" /><Relationship Id="rId12" Type="http://schemas.openxmlformats.org/officeDocument/2006/relationships/tags" Target="../tags/tag147.xml" /><Relationship Id="rId13" Type="http://schemas.openxmlformats.org/officeDocument/2006/relationships/tags" Target="../tags/tag148.xml" /><Relationship Id="rId2" Type="http://schemas.openxmlformats.org/officeDocument/2006/relationships/tags" Target="../tags/tag137.xml" /><Relationship Id="rId3" Type="http://schemas.openxmlformats.org/officeDocument/2006/relationships/tags" Target="../tags/tag138.xml" /><Relationship Id="rId4" Type="http://schemas.openxmlformats.org/officeDocument/2006/relationships/tags" Target="../tags/tag139.xml" /><Relationship Id="rId5" Type="http://schemas.openxmlformats.org/officeDocument/2006/relationships/tags" Target="../tags/tag140.xml" /><Relationship Id="rId6" Type="http://schemas.openxmlformats.org/officeDocument/2006/relationships/tags" Target="../tags/tag141.xml" /><Relationship Id="rId7" Type="http://schemas.openxmlformats.org/officeDocument/2006/relationships/tags" Target="../tags/tag142.xml" /><Relationship Id="rId8" Type="http://schemas.openxmlformats.org/officeDocument/2006/relationships/tags" Target="../tags/tag143.xml" /><Relationship Id="rId9" Type="http://schemas.openxmlformats.org/officeDocument/2006/relationships/tags" Target="../tags/tag144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57.xml" /><Relationship Id="rId11" Type="http://schemas.openxmlformats.org/officeDocument/2006/relationships/tags" Target="../tags/tag158.xml" /><Relationship Id="rId12" Type="http://schemas.openxmlformats.org/officeDocument/2006/relationships/tags" Target="../tags/tag159.xml" /><Relationship Id="rId13" Type="http://schemas.openxmlformats.org/officeDocument/2006/relationships/tags" Target="../tags/tag160.xml" /><Relationship Id="rId14" Type="http://schemas.openxmlformats.org/officeDocument/2006/relationships/tags" Target="../tags/tag161.xml" /><Relationship Id="rId15" Type="http://schemas.openxmlformats.org/officeDocument/2006/relationships/tags" Target="../tags/tag162.xml" /><Relationship Id="rId16" Type="http://schemas.openxmlformats.org/officeDocument/2006/relationships/tags" Target="../tags/tag163.xml" /><Relationship Id="rId17" Type="http://schemas.openxmlformats.org/officeDocument/2006/relationships/tags" Target="../tags/tag164.xml" /><Relationship Id="rId18" Type="http://schemas.openxmlformats.org/officeDocument/2006/relationships/tags" Target="../tags/tag165.xml" /><Relationship Id="rId19" Type="http://schemas.openxmlformats.org/officeDocument/2006/relationships/tags" Target="../tags/tag166.xml" /><Relationship Id="rId2" Type="http://schemas.openxmlformats.org/officeDocument/2006/relationships/tags" Target="../tags/tag149.xml" /><Relationship Id="rId20" Type="http://schemas.openxmlformats.org/officeDocument/2006/relationships/tags" Target="../tags/tag167.xml" /><Relationship Id="rId21" Type="http://schemas.openxmlformats.org/officeDocument/2006/relationships/tags" Target="../tags/tag168.xml" /><Relationship Id="rId3" Type="http://schemas.openxmlformats.org/officeDocument/2006/relationships/tags" Target="../tags/tag150.xml" /><Relationship Id="rId4" Type="http://schemas.openxmlformats.org/officeDocument/2006/relationships/tags" Target="../tags/tag151.xml" /><Relationship Id="rId5" Type="http://schemas.openxmlformats.org/officeDocument/2006/relationships/tags" Target="../tags/tag152.xml" /><Relationship Id="rId6" Type="http://schemas.openxmlformats.org/officeDocument/2006/relationships/tags" Target="../tags/tag153.xml" /><Relationship Id="rId7" Type="http://schemas.openxmlformats.org/officeDocument/2006/relationships/tags" Target="../tags/tag154.xml" /><Relationship Id="rId8" Type="http://schemas.openxmlformats.org/officeDocument/2006/relationships/tags" Target="../tags/tag155.xml" /><Relationship Id="rId9" Type="http://schemas.openxmlformats.org/officeDocument/2006/relationships/tags" Target="../tags/tag156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77.xml" /><Relationship Id="rId11" Type="http://schemas.openxmlformats.org/officeDocument/2006/relationships/tags" Target="../tags/tag178.xml" /><Relationship Id="rId12" Type="http://schemas.openxmlformats.org/officeDocument/2006/relationships/tags" Target="../tags/tag179.xml" /><Relationship Id="rId13" Type="http://schemas.openxmlformats.org/officeDocument/2006/relationships/tags" Target="../tags/tag180.xml" /><Relationship Id="rId14" Type="http://schemas.openxmlformats.org/officeDocument/2006/relationships/tags" Target="../tags/tag181.xml" /><Relationship Id="rId15" Type="http://schemas.openxmlformats.org/officeDocument/2006/relationships/tags" Target="../tags/tag182.xml" /><Relationship Id="rId16" Type="http://schemas.openxmlformats.org/officeDocument/2006/relationships/tags" Target="../tags/tag183.xml" /><Relationship Id="rId17" Type="http://schemas.openxmlformats.org/officeDocument/2006/relationships/tags" Target="../tags/tag184.xml" /><Relationship Id="rId2" Type="http://schemas.openxmlformats.org/officeDocument/2006/relationships/tags" Target="../tags/tag169.xml" /><Relationship Id="rId3" Type="http://schemas.openxmlformats.org/officeDocument/2006/relationships/tags" Target="../tags/tag170.xml" /><Relationship Id="rId4" Type="http://schemas.openxmlformats.org/officeDocument/2006/relationships/tags" Target="../tags/tag171.xml" /><Relationship Id="rId5" Type="http://schemas.openxmlformats.org/officeDocument/2006/relationships/tags" Target="../tags/tag172.xml" /><Relationship Id="rId6" Type="http://schemas.openxmlformats.org/officeDocument/2006/relationships/tags" Target="../tags/tag173.xml" /><Relationship Id="rId7" Type="http://schemas.openxmlformats.org/officeDocument/2006/relationships/tags" Target="../tags/tag174.xml" /><Relationship Id="rId8" Type="http://schemas.openxmlformats.org/officeDocument/2006/relationships/tags" Target="../tags/tag175.xml" /><Relationship Id="rId9" Type="http://schemas.openxmlformats.org/officeDocument/2006/relationships/tags" Target="../tags/tag176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85.xml" /><Relationship Id="rId3" Type="http://schemas.openxmlformats.org/officeDocument/2006/relationships/tags" Target="../tags/tag186.xml" /><Relationship Id="rId4" Type="http://schemas.openxmlformats.org/officeDocument/2006/relationships/tags" Target="../tags/tag187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96.xml" /><Relationship Id="rId11" Type="http://schemas.openxmlformats.org/officeDocument/2006/relationships/tags" Target="../tags/tag197.xml" /><Relationship Id="rId12" Type="http://schemas.openxmlformats.org/officeDocument/2006/relationships/tags" Target="../tags/tag198.xml" /><Relationship Id="rId13" Type="http://schemas.openxmlformats.org/officeDocument/2006/relationships/tags" Target="../tags/tag199.xml" /><Relationship Id="rId2" Type="http://schemas.openxmlformats.org/officeDocument/2006/relationships/tags" Target="../tags/tag188.xml" /><Relationship Id="rId3" Type="http://schemas.openxmlformats.org/officeDocument/2006/relationships/tags" Target="../tags/tag189.xml" /><Relationship Id="rId4" Type="http://schemas.openxmlformats.org/officeDocument/2006/relationships/tags" Target="../tags/tag190.xml" /><Relationship Id="rId5" Type="http://schemas.openxmlformats.org/officeDocument/2006/relationships/tags" Target="../tags/tag191.xml" /><Relationship Id="rId6" Type="http://schemas.openxmlformats.org/officeDocument/2006/relationships/tags" Target="../tags/tag192.xml" /><Relationship Id="rId7" Type="http://schemas.openxmlformats.org/officeDocument/2006/relationships/tags" Target="../tags/tag193.xml" /><Relationship Id="rId8" Type="http://schemas.openxmlformats.org/officeDocument/2006/relationships/tags" Target="../tags/tag194.xml" /><Relationship Id="rId9" Type="http://schemas.openxmlformats.org/officeDocument/2006/relationships/tags" Target="../tags/tag195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08.xml" /><Relationship Id="rId11" Type="http://schemas.openxmlformats.org/officeDocument/2006/relationships/tags" Target="../tags/tag209.xml" /><Relationship Id="rId12" Type="http://schemas.openxmlformats.org/officeDocument/2006/relationships/tags" Target="../tags/tag210.xml" /><Relationship Id="rId13" Type="http://schemas.openxmlformats.org/officeDocument/2006/relationships/tags" Target="../tags/tag211.xml" /><Relationship Id="rId2" Type="http://schemas.openxmlformats.org/officeDocument/2006/relationships/tags" Target="../tags/tag200.xml" /><Relationship Id="rId3" Type="http://schemas.openxmlformats.org/officeDocument/2006/relationships/tags" Target="../tags/tag201.xml" /><Relationship Id="rId4" Type="http://schemas.openxmlformats.org/officeDocument/2006/relationships/tags" Target="../tags/tag202.xml" /><Relationship Id="rId5" Type="http://schemas.openxmlformats.org/officeDocument/2006/relationships/tags" Target="../tags/tag203.xml" /><Relationship Id="rId6" Type="http://schemas.openxmlformats.org/officeDocument/2006/relationships/tags" Target="../tags/tag204.xml" /><Relationship Id="rId7" Type="http://schemas.openxmlformats.org/officeDocument/2006/relationships/tags" Target="../tags/tag205.xml" /><Relationship Id="rId8" Type="http://schemas.openxmlformats.org/officeDocument/2006/relationships/tags" Target="../tags/tag206.xml" /><Relationship Id="rId9" Type="http://schemas.openxmlformats.org/officeDocument/2006/relationships/tags" Target="../tags/tag207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20.xml" /><Relationship Id="rId11" Type="http://schemas.openxmlformats.org/officeDocument/2006/relationships/tags" Target="../tags/tag221.xml" /><Relationship Id="rId12" Type="http://schemas.openxmlformats.org/officeDocument/2006/relationships/tags" Target="../tags/tag222.xml" /><Relationship Id="rId13" Type="http://schemas.openxmlformats.org/officeDocument/2006/relationships/tags" Target="../tags/tag223.xml" /><Relationship Id="rId2" Type="http://schemas.openxmlformats.org/officeDocument/2006/relationships/tags" Target="../tags/tag212.xml" /><Relationship Id="rId3" Type="http://schemas.openxmlformats.org/officeDocument/2006/relationships/tags" Target="../tags/tag213.xml" /><Relationship Id="rId4" Type="http://schemas.openxmlformats.org/officeDocument/2006/relationships/tags" Target="../tags/tag214.xml" /><Relationship Id="rId5" Type="http://schemas.openxmlformats.org/officeDocument/2006/relationships/tags" Target="../tags/tag215.xml" /><Relationship Id="rId6" Type="http://schemas.openxmlformats.org/officeDocument/2006/relationships/tags" Target="../tags/tag216.xml" /><Relationship Id="rId7" Type="http://schemas.openxmlformats.org/officeDocument/2006/relationships/tags" Target="../tags/tag217.xml" /><Relationship Id="rId8" Type="http://schemas.openxmlformats.org/officeDocument/2006/relationships/tags" Target="../tags/tag218.xml" /><Relationship Id="rId9" Type="http://schemas.openxmlformats.org/officeDocument/2006/relationships/tags" Target="../tags/tag219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24.xml" /><Relationship Id="rId3" Type="http://schemas.openxmlformats.org/officeDocument/2006/relationships/tags" Target="../tags/tag225.xml" /><Relationship Id="rId4" Type="http://schemas.openxmlformats.org/officeDocument/2006/relationships/tags" Target="../tags/tag226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35.xml" /><Relationship Id="rId11" Type="http://schemas.openxmlformats.org/officeDocument/2006/relationships/tags" Target="../tags/tag236.xml" /><Relationship Id="rId12" Type="http://schemas.openxmlformats.org/officeDocument/2006/relationships/tags" Target="../tags/tag237.xml" /><Relationship Id="rId13" Type="http://schemas.openxmlformats.org/officeDocument/2006/relationships/tags" Target="../tags/tag238.xml" /><Relationship Id="rId14" Type="http://schemas.openxmlformats.org/officeDocument/2006/relationships/tags" Target="../tags/tag239.xml" /><Relationship Id="rId15" Type="http://schemas.openxmlformats.org/officeDocument/2006/relationships/tags" Target="../tags/tag240.xml" /><Relationship Id="rId16" Type="http://schemas.openxmlformats.org/officeDocument/2006/relationships/tags" Target="../tags/tag241.xml" /><Relationship Id="rId17" Type="http://schemas.openxmlformats.org/officeDocument/2006/relationships/tags" Target="../tags/tag242.xml" /><Relationship Id="rId18" Type="http://schemas.openxmlformats.org/officeDocument/2006/relationships/tags" Target="../tags/tag243.xml" /><Relationship Id="rId19" Type="http://schemas.openxmlformats.org/officeDocument/2006/relationships/tags" Target="../tags/tag244.xml" /><Relationship Id="rId2" Type="http://schemas.openxmlformats.org/officeDocument/2006/relationships/tags" Target="../tags/tag227.xml" /><Relationship Id="rId20" Type="http://schemas.openxmlformats.org/officeDocument/2006/relationships/tags" Target="../tags/tag245.xml" /><Relationship Id="rId21" Type="http://schemas.openxmlformats.org/officeDocument/2006/relationships/tags" Target="../tags/tag246.xml" /><Relationship Id="rId3" Type="http://schemas.openxmlformats.org/officeDocument/2006/relationships/tags" Target="../tags/tag228.xml" /><Relationship Id="rId4" Type="http://schemas.openxmlformats.org/officeDocument/2006/relationships/tags" Target="../tags/tag229.xml" /><Relationship Id="rId5" Type="http://schemas.openxmlformats.org/officeDocument/2006/relationships/tags" Target="../tags/tag230.xml" /><Relationship Id="rId6" Type="http://schemas.openxmlformats.org/officeDocument/2006/relationships/tags" Target="../tags/tag231.xml" /><Relationship Id="rId7" Type="http://schemas.openxmlformats.org/officeDocument/2006/relationships/tags" Target="../tags/tag232.xml" /><Relationship Id="rId8" Type="http://schemas.openxmlformats.org/officeDocument/2006/relationships/tags" Target="../tags/tag233.xml" /><Relationship Id="rId9" Type="http://schemas.openxmlformats.org/officeDocument/2006/relationships/tags" Target="../tags/tag234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2801713214200602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"/>
          <p:cNvSpPr>
            <a:spLocks noGrp="1"/>
          </p:cNvSpPr>
          <p:nvPr>
            <p:ph type="ctrTitle"/>
            <p:custDataLst>
              <p:tags r:id="rId2"/>
            </p:custDataLst>
          </p:nvPr>
        </p:nvSpPr>
        <p:spPr>
          <a:xfrm>
            <a:off x="533399" y="1864175"/>
            <a:ext cx="10515600" cy="1800000"/>
          </a:xfrm>
        </p:spPr>
        <p:txBody>
          <a:bodyPr>
            <a:normAutofit/>
          </a:bodyPr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污染防治攻坚战湿地保护专项行动实施方案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1048650" name="副标题"/>
          <p:cNvSpPr>
            <a:spLocks noGrp="1"/>
          </p:cNvSpPr>
          <p:nvPr>
            <p:ph type="subTitle" idx="1"/>
            <p:custDataLst>
              <p:tags r:id="rId3"/>
            </p:custDataLst>
          </p:nvPr>
        </p:nvSpPr>
        <p:spPr>
          <a:xfrm>
            <a:off x="533399" y="3735355"/>
            <a:ext cx="10515600" cy="972000"/>
          </a:xfrm>
        </p:spPr>
        <p:txBody>
          <a:bodyPr/>
          <a:lstStyle/>
          <a:p>
            <a:r>
              <a:rPr lang="en-US" altLang="zh-CN" err="1"/>
              <a:t>XXX,a click to unlimited possibilites</a:t>
            </a:r>
            <a:endParaRPr lang="en-US" altLang="zh-CN"/>
          </a:p>
        </p:txBody>
      </p:sp>
      <p:sp>
        <p:nvSpPr>
          <p:cNvPr id="1048652" name="公司名"/>
          <p:cNvSpPr>
            <a:spLocks noGrp="1"/>
          </p:cNvSpPr>
          <p:nvPr>
            <p:ph type="body" sz="quarter" idx="13"/>
            <p:custDataLst>
              <p:tags r:id="rId4"/>
            </p:custDataLst>
          </p:nvPr>
        </p:nvSpPr>
        <p:spPr>
          <a:xfrm>
            <a:off x="533399" y="468000"/>
            <a:ext cx="2743199" cy="504000"/>
          </a:xfrm>
        </p:spPr>
        <p:txBody>
          <a:bodyPr/>
          <a:lstStyle/>
          <a:p>
            <a:r>
              <a:rPr lang="en-US" altLang="zh-CN"/>
              <a:t>YOUR LOGO</a:t>
            </a:r>
            <a:endParaRPr lang="zh-CN" altLang="en-US"/>
          </a:p>
        </p:txBody>
      </p:sp>
      <p:sp>
        <p:nvSpPr>
          <p:cNvPr id="1048654" name="署名"/>
          <p:cNvSpPr>
            <a:spLocks noGrp="1"/>
          </p:cNvSpPr>
          <p:nvPr>
            <p:ph type="body" sz="quarter" idx="17"/>
            <p:custDataLst>
              <p:tags r:id="rId5"/>
            </p:custDataLst>
          </p:nvPr>
        </p:nvSpPr>
        <p:spPr>
          <a:xfrm>
            <a:off x="1190413" y="5106881"/>
            <a:ext cx="2743200" cy="504000"/>
          </a:xfrm>
        </p:spPr>
        <p:txBody>
          <a:bodyPr>
            <a:normAutofit/>
          </a:bodyPr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汇报人：</a:t>
            </a:r>
            <a:r>
              <a:rPr lang="en-US" altLang="zh-CN">
                <a:solidFill>
                  <a:schemeClr val="lt1">
                    <a:lumMod val="100000"/>
                  </a:schemeClr>
                </a:solidFill>
              </a:rPr>
              <a:t>XXX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</p:spTree>
    <p:custDataLst>
      <p:tags r:id="rId6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7" name=""/>
        <p:cNvGrpSpPr/>
        <p:nvPr/>
      </p:nvGrpSpPr>
      <p:grpSpPr>
        <a:xfrm>
          <a:off x="0" y="0"/>
          <a:ext cx="0" cy="0"/>
        </a:xfrm>
      </p:grpSpPr>
      <p:sp>
        <p:nvSpPr>
          <p:cNvPr id="1048866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3480487" y="227425"/>
            <a:ext cx="1600653" cy="1308480"/>
          </a:xfrm>
        </p:spPr>
        <p:txBody>
          <a:bodyPr/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目录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1048868" name="副标题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>
          <a:xfrm>
            <a:off x="5081140" y="1012446"/>
            <a:ext cx="2880000" cy="504000"/>
          </a:xfrm>
        </p:spPr>
        <p:txBody>
          <a:bodyPr/>
          <a:lstStyle/>
          <a:p>
            <a:r>
              <a:rPr lang="en-US" altLang="zh-CN"/>
              <a:t>CONTENTS</a:t>
            </a:r>
            <a:endParaRPr lang="zh-CN" altLang="en-US"/>
          </a:p>
        </p:txBody>
      </p:sp>
      <p:sp>
        <p:nvSpPr>
          <p:cNvPr id="1048870" name="序号"/>
          <p:cNvSpPr txBox="1"/>
          <p:nvPr>
            <p:custDataLst>
              <p:tags r:id="rId4"/>
            </p:custDataLst>
          </p:nvPr>
        </p:nvSpPr>
        <p:spPr>
          <a:xfrm>
            <a:off x="5201920" y="1583055"/>
            <a:ext cx="1433633" cy="739157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en-US" sz="4400" b="1" i="1">
                <a:ln>
                  <a:gradFill>
                    <a:gsLst>
                      <a:gs pos="0">
                        <a:schemeClr val="accent1"/>
                      </a:gs>
                      <a:gs pos="55000">
                        <a:schemeClr val="accent2"/>
                      </a:gs>
                      <a:gs pos="80000">
                        <a:schemeClr val="accent2">
                          <a:alpha val="0"/>
                        </a:schemeClr>
                      </a:gs>
                    </a:gsLst>
                    <a:lin ang="5400000" scaled="1"/>
                  </a:gradFill>
                </a:ln>
                <a:gradFill>
                  <a:gsLst>
                    <a:gs pos="0">
                      <a:schemeClr val="accent1"/>
                    </a:gs>
                    <a:gs pos="50000">
                      <a:schemeClr val="accent2"/>
                    </a:gs>
                    <a:gs pos="75000">
                      <a:schemeClr val="accent2">
                        <a:alpha val="0"/>
                      </a:schemeClr>
                    </a:gs>
                  </a:gsLst>
                  <a:lin ang="5400000" scaled="0"/>
                </a:gradFill>
                <a:effectLst>
                  <a:outerShdw blurRad="50800" dist="38100" dir="2700000" algn="tl" rotWithShape="0">
                    <a:schemeClr val="accent1">
                      <a:lumMod val="50000"/>
                      <a:alpha val="25000"/>
                    </a:schemeClr>
                  </a:outerShdw>
                </a:effectLst>
                <a:latin typeface="+mj-ea"/>
                <a:ea typeface="+mj-ea"/>
              </a:rPr>
              <a:t>01</a:t>
            </a:r>
            <a:endParaRPr lang="en-US" sz="4400" b="1" i="1">
              <a:ln>
                <a:gradFill>
                  <a:gsLst>
                    <a:gs pos="0">
                      <a:schemeClr val="accent1"/>
                    </a:gs>
                    <a:gs pos="55000">
                      <a:schemeClr val="accent2"/>
                    </a:gs>
                    <a:gs pos="80000">
                      <a:schemeClr val="accent2">
                        <a:alpha val="0"/>
                      </a:schemeClr>
                    </a:gs>
                  </a:gsLst>
                  <a:lin ang="5400000" scaled="1"/>
                </a:gradFill>
              </a:ln>
              <a:gradFill>
                <a:gsLst>
                  <a:gs pos="0">
                    <a:schemeClr val="accent1"/>
                  </a:gs>
                  <a:gs pos="50000">
                    <a:schemeClr val="accent2"/>
                  </a:gs>
                  <a:gs pos="75000">
                    <a:schemeClr val="accent2">
                      <a:alpha val="0"/>
                    </a:schemeClr>
                  </a:gs>
                </a:gsLst>
                <a:lin ang="5400000" scaled="0"/>
              </a:gradFill>
              <a:effectLst>
                <a:outerShdw blurRad="50800" dist="38100" dir="2700000" algn="tl" rotWithShape="0">
                  <a:schemeClr val="accent1">
                    <a:lumMod val="50000"/>
                    <a:alpha val="25000"/>
                  </a:schemeClr>
                </a:outerShdw>
              </a:effectLst>
              <a:latin typeface="+mj-ea"/>
              <a:ea typeface="+mj-ea"/>
            </a:endParaRPr>
          </a:p>
        </p:txBody>
      </p:sp>
      <p:sp>
        <p:nvSpPr>
          <p:cNvPr id="1048872" name="项标题"/>
          <p:cNvSpPr txBox="1"/>
          <p:nvPr>
            <p:custDataLst>
              <p:tags r:id="rId5"/>
            </p:custDataLst>
          </p:nvPr>
        </p:nvSpPr>
        <p:spPr>
          <a:xfrm>
            <a:off x="5137342" y="1976296"/>
            <a:ext cx="3837311" cy="368187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 fontScale="83571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800" b="1" kern="0" spc="100">
                <a:solidFill>
                  <a:schemeClr val="lt1">
                    <a:lumMod val="100000"/>
                  </a:schemeClr>
                </a:solidFill>
                <a:effectLst/>
                <a:latin typeface="+中文标题" charset="0"/>
                <a:ea typeface="+mj-ea"/>
              </a:rPr>
              <a:t>单击输入目录标题</a:t>
            </a:r>
            <a:endParaRPr lang="zh-CN" altLang="en-US" sz="2800" b="1" kern="0" spc="100">
              <a:solidFill>
                <a:schemeClr val="lt1">
                  <a:lumMod val="100000"/>
                </a:schemeClr>
              </a:solidFill>
              <a:effectLst/>
              <a:latin typeface="+中文标题" charset="0"/>
              <a:ea typeface="+mj-ea"/>
            </a:endParaRPr>
          </a:p>
        </p:txBody>
      </p:sp>
      <p:cxnSp>
        <p:nvCxnSpPr>
          <p:cNvPr id="3145741" name="直接箭头连接符 7"/>
          <p:cNvCxnSpPr/>
          <p:nvPr>
            <p:custDataLst>
              <p:tags r:id="rId6"/>
            </p:custDataLst>
          </p:nvPr>
        </p:nvCxnSpPr>
        <p:spPr>
          <a:xfrm>
            <a:off x="5171212" y="2399665"/>
            <a:ext cx="3652748" cy="0"/>
          </a:xfrm>
          <a:prstGeom prst="straightConnector1">
            <a:avLst/>
          </a:prstGeom>
          <a:ln w="12700">
            <a:gradFill>
              <a:gsLst>
                <a:gs pos="0">
                  <a:schemeClr val="accent2">
                    <a:alpha val="0"/>
                  </a:schemeClr>
                </a:gs>
                <a:gs pos="61000">
                  <a:schemeClr val="accent2">
                    <a:alpha val="70000"/>
                  </a:schemeClr>
                </a:gs>
                <a:gs pos="100000">
                  <a:schemeClr val="accent1"/>
                </a:gs>
              </a:gsLst>
              <a:lin ang="10800000" scaled="1"/>
            </a:gradFill>
            <a:prstDash val="solid"/>
            <a:headEnd type="oval"/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74" name="序号"/>
          <p:cNvSpPr txBox="1"/>
          <p:nvPr>
            <p:custDataLst>
              <p:tags r:id="rId7"/>
            </p:custDataLst>
          </p:nvPr>
        </p:nvSpPr>
        <p:spPr>
          <a:xfrm>
            <a:off x="5761355" y="2339340"/>
            <a:ext cx="1433670" cy="73940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en-US" sz="4400" b="1" i="1">
                <a:ln>
                  <a:gradFill>
                    <a:gsLst>
                      <a:gs pos="0">
                        <a:schemeClr val="accent1"/>
                      </a:gs>
                      <a:gs pos="55000">
                        <a:schemeClr val="accent2"/>
                      </a:gs>
                      <a:gs pos="80000">
                        <a:schemeClr val="accent2">
                          <a:alpha val="0"/>
                        </a:schemeClr>
                      </a:gs>
                    </a:gsLst>
                    <a:lin ang="5400000" scaled="1"/>
                  </a:gradFill>
                </a:ln>
                <a:gradFill>
                  <a:gsLst>
                    <a:gs pos="0">
                      <a:schemeClr val="accent1"/>
                    </a:gs>
                    <a:gs pos="50000">
                      <a:schemeClr val="accent2"/>
                    </a:gs>
                    <a:gs pos="75000">
                      <a:schemeClr val="accent2">
                        <a:alpha val="0"/>
                      </a:schemeClr>
                    </a:gs>
                  </a:gsLst>
                  <a:lin ang="5400000" scaled="0"/>
                </a:gradFill>
                <a:effectLst>
                  <a:outerShdw blurRad="50800" dist="38100" dir="2700000" algn="tl" rotWithShape="0">
                    <a:schemeClr val="accent1">
                      <a:lumMod val="50000"/>
                      <a:alpha val="25000"/>
                    </a:schemeClr>
                  </a:outerShdw>
                </a:effectLst>
                <a:latin typeface="+mj-ea"/>
                <a:ea typeface="+mj-ea"/>
              </a:rPr>
              <a:t>02</a:t>
            </a:r>
            <a:endParaRPr lang="en-US" sz="4400" b="1" i="1">
              <a:ln>
                <a:gradFill>
                  <a:gsLst>
                    <a:gs pos="0">
                      <a:schemeClr val="accent1"/>
                    </a:gs>
                    <a:gs pos="55000">
                      <a:schemeClr val="accent2"/>
                    </a:gs>
                    <a:gs pos="80000">
                      <a:schemeClr val="accent2">
                        <a:alpha val="0"/>
                      </a:schemeClr>
                    </a:gs>
                  </a:gsLst>
                  <a:lin ang="5400000" scaled="1"/>
                </a:gradFill>
              </a:ln>
              <a:gradFill>
                <a:gsLst>
                  <a:gs pos="0">
                    <a:schemeClr val="accent1"/>
                  </a:gs>
                  <a:gs pos="50000">
                    <a:schemeClr val="accent2"/>
                  </a:gs>
                  <a:gs pos="75000">
                    <a:schemeClr val="accent2">
                      <a:alpha val="0"/>
                    </a:schemeClr>
                  </a:gs>
                </a:gsLst>
                <a:lin ang="5400000" scaled="0"/>
              </a:gradFill>
              <a:effectLst>
                <a:outerShdw blurRad="50800" dist="38100" dir="2700000" algn="tl" rotWithShape="0">
                  <a:schemeClr val="accent1">
                    <a:lumMod val="50000"/>
                    <a:alpha val="25000"/>
                  </a:schemeClr>
                </a:outerShdw>
              </a:effectLst>
              <a:latin typeface="+mj-ea"/>
              <a:ea typeface="+mj-ea"/>
            </a:endParaRPr>
          </a:p>
        </p:txBody>
      </p:sp>
      <p:sp>
        <p:nvSpPr>
          <p:cNvPr id="1048876" name="项标题"/>
          <p:cNvSpPr txBox="1"/>
          <p:nvPr>
            <p:custDataLst>
              <p:tags r:id="rId8"/>
            </p:custDataLst>
          </p:nvPr>
        </p:nvSpPr>
        <p:spPr>
          <a:xfrm>
            <a:off x="5688425" y="2766094"/>
            <a:ext cx="3837411" cy="368311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 fontScale="87143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800" b="1" kern="0" spc="100">
                <a:solidFill>
                  <a:schemeClr val="lt1">
                    <a:lumMod val="100000"/>
                  </a:schemeClr>
                </a:solidFill>
                <a:effectLst/>
                <a:latin typeface="+中文标题" charset="0"/>
                <a:ea typeface="+mj-ea"/>
              </a:rPr>
              <a:t>背景与意义</a:t>
            </a:r>
            <a:endParaRPr lang="zh-CN" altLang="en-US" sz="2800" b="1" kern="0" spc="100">
              <a:solidFill>
                <a:schemeClr val="lt1">
                  <a:lumMod val="100000"/>
                </a:schemeClr>
              </a:solidFill>
              <a:effectLst/>
              <a:latin typeface="+中文标题" charset="0"/>
              <a:ea typeface="+mj-ea"/>
            </a:endParaRPr>
          </a:p>
        </p:txBody>
      </p:sp>
      <p:cxnSp>
        <p:nvCxnSpPr>
          <p:cNvPr id="3145743" name="直接箭头连接符 11"/>
          <p:cNvCxnSpPr/>
          <p:nvPr>
            <p:custDataLst>
              <p:tags r:id="rId9"/>
            </p:custDataLst>
          </p:nvPr>
        </p:nvCxnSpPr>
        <p:spPr>
          <a:xfrm>
            <a:off x="5722296" y="3189605"/>
            <a:ext cx="3652844" cy="0"/>
          </a:xfrm>
          <a:prstGeom prst="straightConnector1">
            <a:avLst/>
          </a:prstGeom>
          <a:ln w="12700">
            <a:gradFill>
              <a:gsLst>
                <a:gs pos="0">
                  <a:schemeClr val="accent2">
                    <a:alpha val="0"/>
                  </a:schemeClr>
                </a:gs>
                <a:gs pos="61000">
                  <a:schemeClr val="accent2">
                    <a:alpha val="70000"/>
                  </a:schemeClr>
                </a:gs>
                <a:gs pos="100000">
                  <a:schemeClr val="accent1"/>
                </a:gs>
              </a:gsLst>
              <a:lin ang="10800000" scaled="1"/>
            </a:gradFill>
            <a:prstDash val="solid"/>
            <a:headEnd type="oval"/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78" name="序号"/>
          <p:cNvSpPr txBox="1"/>
          <p:nvPr>
            <p:custDataLst>
              <p:tags r:id="rId10"/>
            </p:custDataLst>
          </p:nvPr>
        </p:nvSpPr>
        <p:spPr>
          <a:xfrm>
            <a:off x="6282690" y="3122930"/>
            <a:ext cx="1433461" cy="73940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en-US" sz="4400" b="1" i="1">
                <a:ln>
                  <a:gradFill>
                    <a:gsLst>
                      <a:gs pos="0">
                        <a:schemeClr val="accent1"/>
                      </a:gs>
                      <a:gs pos="55000">
                        <a:schemeClr val="accent2"/>
                      </a:gs>
                      <a:gs pos="80000">
                        <a:schemeClr val="accent2">
                          <a:alpha val="0"/>
                        </a:schemeClr>
                      </a:gs>
                    </a:gsLst>
                    <a:lin ang="5400000" scaled="1"/>
                  </a:gradFill>
                </a:ln>
                <a:gradFill>
                  <a:gsLst>
                    <a:gs pos="0">
                      <a:schemeClr val="accent1"/>
                    </a:gs>
                    <a:gs pos="50000">
                      <a:schemeClr val="accent2"/>
                    </a:gs>
                    <a:gs pos="75000">
                      <a:schemeClr val="accent2">
                        <a:alpha val="0"/>
                      </a:schemeClr>
                    </a:gs>
                  </a:gsLst>
                  <a:lin ang="5400000" scaled="0"/>
                </a:gradFill>
                <a:effectLst>
                  <a:outerShdw blurRad="50800" dist="38100" dir="2700000" algn="tl" rotWithShape="0">
                    <a:schemeClr val="accent1">
                      <a:lumMod val="50000"/>
                      <a:alpha val="25000"/>
                    </a:schemeClr>
                  </a:outerShdw>
                </a:effectLst>
                <a:latin typeface="+mj-ea"/>
                <a:ea typeface="+mj-ea"/>
              </a:rPr>
              <a:t>03</a:t>
            </a:r>
            <a:endParaRPr lang="en-US" sz="4400" b="1" i="1">
              <a:ln>
                <a:gradFill>
                  <a:gsLst>
                    <a:gs pos="0">
                      <a:schemeClr val="accent1"/>
                    </a:gs>
                    <a:gs pos="55000">
                      <a:schemeClr val="accent2"/>
                    </a:gs>
                    <a:gs pos="80000">
                      <a:schemeClr val="accent2">
                        <a:alpha val="0"/>
                      </a:schemeClr>
                    </a:gs>
                  </a:gsLst>
                  <a:lin ang="5400000" scaled="1"/>
                </a:gradFill>
              </a:ln>
              <a:gradFill>
                <a:gsLst>
                  <a:gs pos="0">
                    <a:schemeClr val="accent1"/>
                  </a:gs>
                  <a:gs pos="50000">
                    <a:schemeClr val="accent2"/>
                  </a:gs>
                  <a:gs pos="75000">
                    <a:schemeClr val="accent2">
                      <a:alpha val="0"/>
                    </a:schemeClr>
                  </a:gs>
                </a:gsLst>
                <a:lin ang="5400000" scaled="0"/>
              </a:gradFill>
              <a:effectLst>
                <a:outerShdw blurRad="50800" dist="38100" dir="2700000" algn="tl" rotWithShape="0">
                  <a:schemeClr val="accent1">
                    <a:lumMod val="50000"/>
                    <a:alpha val="25000"/>
                  </a:schemeClr>
                </a:outerShdw>
              </a:effectLst>
              <a:latin typeface="+mj-ea"/>
              <a:ea typeface="+mj-ea"/>
            </a:endParaRPr>
          </a:p>
        </p:txBody>
      </p:sp>
      <p:sp>
        <p:nvSpPr>
          <p:cNvPr id="1048880" name="项标题"/>
          <p:cNvSpPr txBox="1"/>
          <p:nvPr>
            <p:custDataLst>
              <p:tags r:id="rId11"/>
            </p:custDataLst>
          </p:nvPr>
        </p:nvSpPr>
        <p:spPr>
          <a:xfrm>
            <a:off x="6201410" y="3549684"/>
            <a:ext cx="3836851" cy="368311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 fontScale="87143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800" b="1" kern="0" spc="100">
                <a:solidFill>
                  <a:schemeClr val="lt1">
                    <a:lumMod val="100000"/>
                  </a:schemeClr>
                </a:solidFill>
                <a:effectLst/>
                <a:latin typeface="+中文标题" charset="0"/>
                <a:ea typeface="+mj-ea"/>
              </a:rPr>
              <a:t>目标与任务</a:t>
            </a:r>
            <a:endParaRPr lang="zh-CN" altLang="en-US" sz="2800" b="1" kern="0" spc="100">
              <a:solidFill>
                <a:schemeClr val="lt1">
                  <a:lumMod val="100000"/>
                </a:schemeClr>
              </a:solidFill>
              <a:effectLst/>
              <a:latin typeface="+中文标题" charset="0"/>
              <a:ea typeface="+mj-ea"/>
            </a:endParaRPr>
          </a:p>
        </p:txBody>
      </p:sp>
      <p:cxnSp>
        <p:nvCxnSpPr>
          <p:cNvPr id="3145745" name="直接箭头连接符 17"/>
          <p:cNvCxnSpPr/>
          <p:nvPr>
            <p:custDataLst>
              <p:tags r:id="rId12"/>
            </p:custDataLst>
          </p:nvPr>
        </p:nvCxnSpPr>
        <p:spPr>
          <a:xfrm>
            <a:off x="6235275" y="3973195"/>
            <a:ext cx="3652310" cy="0"/>
          </a:xfrm>
          <a:prstGeom prst="straightConnector1">
            <a:avLst/>
          </a:prstGeom>
          <a:ln w="12700">
            <a:gradFill>
              <a:gsLst>
                <a:gs pos="0">
                  <a:schemeClr val="accent2">
                    <a:alpha val="0"/>
                  </a:schemeClr>
                </a:gs>
                <a:gs pos="61000">
                  <a:schemeClr val="accent2">
                    <a:alpha val="70000"/>
                  </a:schemeClr>
                </a:gs>
                <a:gs pos="100000">
                  <a:schemeClr val="accent1"/>
                </a:gs>
              </a:gsLst>
              <a:lin ang="10800000" scaled="1"/>
            </a:gradFill>
            <a:prstDash val="solid"/>
            <a:headEnd type="oval"/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82" name="序号"/>
          <p:cNvSpPr txBox="1"/>
          <p:nvPr>
            <p:custDataLst>
              <p:tags r:id="rId13"/>
            </p:custDataLst>
          </p:nvPr>
        </p:nvSpPr>
        <p:spPr>
          <a:xfrm>
            <a:off x="6812915" y="3907155"/>
            <a:ext cx="1433461" cy="73940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en-US" sz="4400" b="1" i="1">
                <a:ln>
                  <a:gradFill>
                    <a:gsLst>
                      <a:gs pos="0">
                        <a:schemeClr val="accent1"/>
                      </a:gs>
                      <a:gs pos="55000">
                        <a:schemeClr val="accent2"/>
                      </a:gs>
                      <a:gs pos="80000">
                        <a:schemeClr val="accent2">
                          <a:alpha val="0"/>
                        </a:schemeClr>
                      </a:gs>
                    </a:gsLst>
                    <a:lin ang="5400000" scaled="1"/>
                  </a:gradFill>
                </a:ln>
                <a:gradFill>
                  <a:gsLst>
                    <a:gs pos="0">
                      <a:schemeClr val="accent1"/>
                    </a:gs>
                    <a:gs pos="50000">
                      <a:schemeClr val="accent2"/>
                    </a:gs>
                    <a:gs pos="75000">
                      <a:schemeClr val="accent2">
                        <a:alpha val="0"/>
                      </a:schemeClr>
                    </a:gs>
                  </a:gsLst>
                  <a:lin ang="5400000" scaled="0"/>
                </a:gradFill>
                <a:effectLst>
                  <a:outerShdw blurRad="50800" dist="38100" dir="2700000" algn="tl" rotWithShape="0">
                    <a:schemeClr val="accent1">
                      <a:lumMod val="50000"/>
                      <a:alpha val="25000"/>
                    </a:schemeClr>
                  </a:outerShdw>
                </a:effectLst>
                <a:latin typeface="+mj-ea"/>
                <a:ea typeface="+mj-ea"/>
              </a:rPr>
              <a:t>04</a:t>
            </a:r>
            <a:endParaRPr lang="en-US" sz="4400" b="1" i="1">
              <a:ln>
                <a:gradFill>
                  <a:gsLst>
                    <a:gs pos="0">
                      <a:schemeClr val="accent1"/>
                    </a:gs>
                    <a:gs pos="55000">
                      <a:schemeClr val="accent2"/>
                    </a:gs>
                    <a:gs pos="80000">
                      <a:schemeClr val="accent2">
                        <a:alpha val="0"/>
                      </a:schemeClr>
                    </a:gs>
                  </a:gsLst>
                  <a:lin ang="5400000" scaled="1"/>
                </a:gradFill>
              </a:ln>
              <a:gradFill>
                <a:gsLst>
                  <a:gs pos="0">
                    <a:schemeClr val="accent1"/>
                  </a:gs>
                  <a:gs pos="50000">
                    <a:schemeClr val="accent2"/>
                  </a:gs>
                  <a:gs pos="75000">
                    <a:schemeClr val="accent2">
                      <a:alpha val="0"/>
                    </a:schemeClr>
                  </a:gs>
                </a:gsLst>
                <a:lin ang="5400000" scaled="0"/>
              </a:gradFill>
              <a:effectLst>
                <a:outerShdw blurRad="50800" dist="38100" dir="2700000" algn="tl" rotWithShape="0">
                  <a:schemeClr val="accent1">
                    <a:lumMod val="50000"/>
                    <a:alpha val="25000"/>
                  </a:schemeClr>
                </a:outerShdw>
              </a:effectLst>
              <a:latin typeface="+mj-ea"/>
              <a:ea typeface="+mj-ea"/>
            </a:endParaRPr>
          </a:p>
        </p:txBody>
      </p:sp>
      <p:sp>
        <p:nvSpPr>
          <p:cNvPr id="1048884" name="项标题"/>
          <p:cNvSpPr txBox="1"/>
          <p:nvPr>
            <p:custDataLst>
              <p:tags r:id="rId14"/>
            </p:custDataLst>
          </p:nvPr>
        </p:nvSpPr>
        <p:spPr>
          <a:xfrm>
            <a:off x="6731635" y="4333909"/>
            <a:ext cx="3836851" cy="368311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 fontScale="87143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800" b="1" kern="0" spc="100">
                <a:solidFill>
                  <a:schemeClr val="lt1">
                    <a:lumMod val="100000"/>
                  </a:schemeClr>
                </a:solidFill>
                <a:effectLst/>
                <a:latin typeface="+中文标题" charset="0"/>
                <a:ea typeface="+mj-ea"/>
              </a:rPr>
              <a:t>组织与实施</a:t>
            </a:r>
            <a:endParaRPr lang="zh-CN" altLang="en-US" sz="2800" b="1" kern="0" spc="100">
              <a:solidFill>
                <a:schemeClr val="lt1">
                  <a:lumMod val="100000"/>
                </a:schemeClr>
              </a:solidFill>
              <a:effectLst/>
              <a:latin typeface="+中文标题" charset="0"/>
              <a:ea typeface="+mj-ea"/>
            </a:endParaRPr>
          </a:p>
        </p:txBody>
      </p:sp>
      <p:cxnSp>
        <p:nvCxnSpPr>
          <p:cNvPr id="3145747" name="直接箭头连接符 23"/>
          <p:cNvCxnSpPr/>
          <p:nvPr>
            <p:custDataLst>
              <p:tags r:id="rId15"/>
            </p:custDataLst>
          </p:nvPr>
        </p:nvCxnSpPr>
        <p:spPr>
          <a:xfrm>
            <a:off x="6765500" y="4757420"/>
            <a:ext cx="3652310" cy="0"/>
          </a:xfrm>
          <a:prstGeom prst="straightConnector1">
            <a:avLst/>
          </a:prstGeom>
          <a:ln w="12700">
            <a:gradFill>
              <a:gsLst>
                <a:gs pos="0">
                  <a:schemeClr val="accent2">
                    <a:alpha val="0"/>
                  </a:schemeClr>
                </a:gs>
                <a:gs pos="61000">
                  <a:schemeClr val="accent2">
                    <a:alpha val="70000"/>
                  </a:schemeClr>
                </a:gs>
                <a:gs pos="100000">
                  <a:schemeClr val="accent1"/>
                </a:gs>
              </a:gsLst>
              <a:lin ang="10800000" scaled="1"/>
            </a:gradFill>
            <a:prstDash val="solid"/>
            <a:headEnd type="oval"/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86" name="序号"/>
          <p:cNvSpPr txBox="1"/>
          <p:nvPr>
            <p:custDataLst>
              <p:tags r:id="rId16"/>
            </p:custDataLst>
          </p:nvPr>
        </p:nvSpPr>
        <p:spPr>
          <a:xfrm>
            <a:off x="7390765" y="4743450"/>
            <a:ext cx="1433461" cy="73940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en-US" sz="4400" b="1" i="1">
                <a:ln>
                  <a:gradFill>
                    <a:gsLst>
                      <a:gs pos="0">
                        <a:schemeClr val="accent1"/>
                      </a:gs>
                      <a:gs pos="55000">
                        <a:schemeClr val="accent2"/>
                      </a:gs>
                      <a:gs pos="80000">
                        <a:schemeClr val="accent2">
                          <a:alpha val="0"/>
                        </a:schemeClr>
                      </a:gs>
                    </a:gsLst>
                    <a:lin ang="5400000" scaled="1"/>
                  </a:gradFill>
                </a:ln>
                <a:gradFill>
                  <a:gsLst>
                    <a:gs pos="0">
                      <a:schemeClr val="accent1"/>
                    </a:gs>
                    <a:gs pos="50000">
                      <a:schemeClr val="accent2"/>
                    </a:gs>
                    <a:gs pos="75000">
                      <a:schemeClr val="accent2">
                        <a:alpha val="0"/>
                      </a:schemeClr>
                    </a:gs>
                  </a:gsLst>
                  <a:lin ang="5400000" scaled="0"/>
                </a:gradFill>
                <a:effectLst>
                  <a:outerShdw blurRad="50800" dist="38100" dir="2700000" algn="tl" rotWithShape="0">
                    <a:schemeClr val="accent1">
                      <a:lumMod val="50000"/>
                      <a:alpha val="25000"/>
                    </a:schemeClr>
                  </a:outerShdw>
                </a:effectLst>
                <a:latin typeface="+mj-ea"/>
                <a:ea typeface="+mj-ea"/>
              </a:rPr>
              <a:t>05</a:t>
            </a:r>
            <a:endParaRPr lang="en-US" sz="4400" b="1" i="1">
              <a:ln>
                <a:gradFill>
                  <a:gsLst>
                    <a:gs pos="0">
                      <a:schemeClr val="accent1"/>
                    </a:gs>
                    <a:gs pos="55000">
                      <a:schemeClr val="accent2"/>
                    </a:gs>
                    <a:gs pos="80000">
                      <a:schemeClr val="accent2">
                        <a:alpha val="0"/>
                      </a:schemeClr>
                    </a:gs>
                  </a:gsLst>
                  <a:lin ang="5400000" scaled="1"/>
                </a:gradFill>
              </a:ln>
              <a:gradFill>
                <a:gsLst>
                  <a:gs pos="0">
                    <a:schemeClr val="accent1"/>
                  </a:gs>
                  <a:gs pos="50000">
                    <a:schemeClr val="accent2"/>
                  </a:gs>
                  <a:gs pos="75000">
                    <a:schemeClr val="accent2">
                      <a:alpha val="0"/>
                    </a:schemeClr>
                  </a:gs>
                </a:gsLst>
                <a:lin ang="5400000" scaled="0"/>
              </a:gradFill>
              <a:effectLst>
                <a:outerShdw blurRad="50800" dist="38100" dir="2700000" algn="tl" rotWithShape="0">
                  <a:schemeClr val="accent1">
                    <a:lumMod val="50000"/>
                    <a:alpha val="25000"/>
                  </a:schemeClr>
                </a:outerShdw>
              </a:effectLst>
              <a:latin typeface="+mj-ea"/>
              <a:ea typeface="+mj-ea"/>
            </a:endParaRPr>
          </a:p>
        </p:txBody>
      </p:sp>
      <p:sp>
        <p:nvSpPr>
          <p:cNvPr id="1048888" name="项标题"/>
          <p:cNvSpPr txBox="1"/>
          <p:nvPr>
            <p:custDataLst>
              <p:tags r:id="rId17"/>
            </p:custDataLst>
          </p:nvPr>
        </p:nvSpPr>
        <p:spPr>
          <a:xfrm>
            <a:off x="7309485" y="5170204"/>
            <a:ext cx="3836851" cy="368311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 fontScale="87143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800" b="1" kern="0" spc="100">
                <a:solidFill>
                  <a:schemeClr val="lt1">
                    <a:lumMod val="100000"/>
                  </a:schemeClr>
                </a:solidFill>
                <a:effectLst/>
                <a:latin typeface="+中文标题" charset="0"/>
                <a:ea typeface="+mj-ea"/>
              </a:rPr>
              <a:t>监督与评估</a:t>
            </a:r>
            <a:endParaRPr lang="zh-CN" altLang="en-US" sz="2800" b="1" kern="0" spc="100">
              <a:solidFill>
                <a:schemeClr val="lt1">
                  <a:lumMod val="100000"/>
                </a:schemeClr>
              </a:solidFill>
              <a:effectLst/>
              <a:latin typeface="+中文标题" charset="0"/>
              <a:ea typeface="+mj-ea"/>
            </a:endParaRPr>
          </a:p>
        </p:txBody>
      </p:sp>
      <p:cxnSp>
        <p:nvCxnSpPr>
          <p:cNvPr id="3145749" name="直接箭头连接符 38"/>
          <p:cNvCxnSpPr/>
          <p:nvPr>
            <p:custDataLst>
              <p:tags r:id="rId18"/>
            </p:custDataLst>
          </p:nvPr>
        </p:nvCxnSpPr>
        <p:spPr>
          <a:xfrm>
            <a:off x="7343350" y="5593715"/>
            <a:ext cx="3652310" cy="0"/>
          </a:xfrm>
          <a:prstGeom prst="straightConnector1">
            <a:avLst/>
          </a:prstGeom>
          <a:ln w="12700">
            <a:gradFill>
              <a:gsLst>
                <a:gs pos="0">
                  <a:schemeClr val="accent2">
                    <a:alpha val="0"/>
                  </a:schemeClr>
                </a:gs>
                <a:gs pos="61000">
                  <a:schemeClr val="accent2">
                    <a:alpha val="70000"/>
                  </a:schemeClr>
                </a:gs>
                <a:gs pos="100000">
                  <a:schemeClr val="accent1"/>
                </a:gs>
              </a:gsLst>
              <a:lin ang="10800000" scaled="1"/>
            </a:gradFill>
            <a:prstDash val="solid"/>
            <a:headEnd type="oval"/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90" name="序号"/>
          <p:cNvSpPr txBox="1"/>
          <p:nvPr>
            <p:custDataLst>
              <p:tags r:id="rId19"/>
            </p:custDataLst>
          </p:nvPr>
        </p:nvSpPr>
        <p:spPr>
          <a:xfrm>
            <a:off x="7920990" y="5527675"/>
            <a:ext cx="1433461" cy="73940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en-US" sz="4400" b="1" i="1">
                <a:ln>
                  <a:gradFill>
                    <a:gsLst>
                      <a:gs pos="0">
                        <a:schemeClr val="accent1"/>
                      </a:gs>
                      <a:gs pos="55000">
                        <a:schemeClr val="accent2"/>
                      </a:gs>
                      <a:gs pos="80000">
                        <a:schemeClr val="accent2">
                          <a:alpha val="0"/>
                        </a:schemeClr>
                      </a:gs>
                    </a:gsLst>
                    <a:lin ang="5400000" scaled="1"/>
                  </a:gradFill>
                </a:ln>
                <a:gradFill>
                  <a:gsLst>
                    <a:gs pos="0">
                      <a:schemeClr val="accent1"/>
                    </a:gs>
                    <a:gs pos="50000">
                      <a:schemeClr val="accent2"/>
                    </a:gs>
                    <a:gs pos="75000">
                      <a:schemeClr val="accent2">
                        <a:alpha val="0"/>
                      </a:schemeClr>
                    </a:gs>
                  </a:gsLst>
                  <a:lin ang="5400000" scaled="0"/>
                </a:gradFill>
                <a:effectLst>
                  <a:outerShdw blurRad="50800" dist="38100" dir="2700000" algn="tl" rotWithShape="0">
                    <a:schemeClr val="accent1">
                      <a:lumMod val="50000"/>
                      <a:alpha val="25000"/>
                    </a:schemeClr>
                  </a:outerShdw>
                </a:effectLst>
                <a:latin typeface="+mj-ea"/>
                <a:ea typeface="+mj-ea"/>
              </a:rPr>
              <a:t>06</a:t>
            </a:r>
            <a:endParaRPr lang="en-US" sz="4400" b="1" i="1">
              <a:ln>
                <a:gradFill>
                  <a:gsLst>
                    <a:gs pos="0">
                      <a:schemeClr val="accent1"/>
                    </a:gs>
                    <a:gs pos="55000">
                      <a:schemeClr val="accent2"/>
                    </a:gs>
                    <a:gs pos="80000">
                      <a:schemeClr val="accent2">
                        <a:alpha val="0"/>
                      </a:schemeClr>
                    </a:gs>
                  </a:gsLst>
                  <a:lin ang="5400000" scaled="1"/>
                </a:gradFill>
              </a:ln>
              <a:gradFill>
                <a:gsLst>
                  <a:gs pos="0">
                    <a:schemeClr val="accent1"/>
                  </a:gs>
                  <a:gs pos="50000">
                    <a:schemeClr val="accent2"/>
                  </a:gs>
                  <a:gs pos="75000">
                    <a:schemeClr val="accent2">
                      <a:alpha val="0"/>
                    </a:schemeClr>
                  </a:gs>
                </a:gsLst>
                <a:lin ang="5400000" scaled="0"/>
              </a:gradFill>
              <a:effectLst>
                <a:outerShdw blurRad="50800" dist="38100" dir="2700000" algn="tl" rotWithShape="0">
                  <a:schemeClr val="accent1">
                    <a:lumMod val="50000"/>
                    <a:alpha val="25000"/>
                  </a:schemeClr>
                </a:outerShdw>
              </a:effectLst>
              <a:latin typeface="+mj-ea"/>
              <a:ea typeface="+mj-ea"/>
            </a:endParaRPr>
          </a:p>
        </p:txBody>
      </p:sp>
      <p:sp>
        <p:nvSpPr>
          <p:cNvPr id="1048892" name="项标题"/>
          <p:cNvSpPr txBox="1"/>
          <p:nvPr>
            <p:custDataLst>
              <p:tags r:id="rId20"/>
            </p:custDataLst>
          </p:nvPr>
        </p:nvSpPr>
        <p:spPr>
          <a:xfrm>
            <a:off x="7839710" y="5954429"/>
            <a:ext cx="3836851" cy="368311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 fontScale="87143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800" b="1" kern="0" spc="100">
                <a:solidFill>
                  <a:schemeClr val="lt1">
                    <a:lumMod val="100000"/>
                  </a:schemeClr>
                </a:solidFill>
                <a:effectLst/>
                <a:latin typeface="+中文标题" charset="0"/>
                <a:ea typeface="+mj-ea"/>
              </a:rPr>
              <a:t>宣传与教育</a:t>
            </a:r>
            <a:endParaRPr lang="zh-CN" altLang="en-US" sz="2800" b="1" kern="0" spc="100">
              <a:solidFill>
                <a:schemeClr val="lt1">
                  <a:lumMod val="100000"/>
                </a:schemeClr>
              </a:solidFill>
              <a:effectLst/>
              <a:latin typeface="+中文标题" charset="0"/>
              <a:ea typeface="+mj-ea"/>
            </a:endParaRPr>
          </a:p>
        </p:txBody>
      </p:sp>
      <p:cxnSp>
        <p:nvCxnSpPr>
          <p:cNvPr id="3145751" name="直接箭头连接符 42"/>
          <p:cNvCxnSpPr/>
          <p:nvPr>
            <p:custDataLst>
              <p:tags r:id="rId21"/>
            </p:custDataLst>
          </p:nvPr>
        </p:nvCxnSpPr>
        <p:spPr>
          <a:xfrm>
            <a:off x="7873575" y="6377940"/>
            <a:ext cx="3652310" cy="0"/>
          </a:xfrm>
          <a:prstGeom prst="straightConnector1">
            <a:avLst/>
          </a:prstGeom>
          <a:ln w="12700">
            <a:gradFill>
              <a:gsLst>
                <a:gs pos="0">
                  <a:schemeClr val="accent2">
                    <a:alpha val="0"/>
                  </a:schemeClr>
                </a:gs>
                <a:gs pos="61000">
                  <a:schemeClr val="accent2">
                    <a:alpha val="70000"/>
                  </a:schemeClr>
                </a:gs>
                <a:gs pos="100000">
                  <a:schemeClr val="accent1"/>
                </a:gs>
              </a:gsLst>
              <a:lin ang="10800000" scaled="1"/>
            </a:gradFill>
            <a:prstDash val="solid"/>
            <a:headEnd type="oval"/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custDataLst>
      <p:tags r:id="rId22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5" name=""/>
        <p:cNvGrpSpPr/>
        <p:nvPr/>
      </p:nvGrpSpPr>
      <p:grpSpPr>
        <a:xfrm>
          <a:off x="0" y="0"/>
          <a:ext cx="0" cy="0"/>
        </a:xfrm>
      </p:grpSpPr>
      <p:sp>
        <p:nvSpPr>
          <p:cNvPr id="1048934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996464" y="3446585"/>
            <a:ext cx="8428889" cy="1152000"/>
          </a:xfrm>
        </p:spPr>
        <p:txBody>
          <a:bodyPr/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添加章节标题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1048936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996464" y="1954175"/>
            <a:ext cx="8428889" cy="1224000"/>
          </a:xfrm>
        </p:spPr>
        <p:txBody>
          <a:bodyPr/>
          <a:lstStyle/>
          <a:p>
            <a:r>
              <a:rPr lang="en-US" altLang="zh-CN"/>
              <a:t>PART 01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3" name=""/>
        <p:cNvGrpSpPr/>
        <p:nvPr/>
      </p:nvGrpSpPr>
      <p:grpSpPr>
        <a:xfrm>
          <a:off x="0" y="0"/>
          <a:ext cx="0" cy="0"/>
        </a:xfrm>
      </p:grpSpPr>
      <p:sp>
        <p:nvSpPr>
          <p:cNvPr id="1048978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996464" y="3446585"/>
            <a:ext cx="8428889" cy="1152000"/>
          </a:xfrm>
        </p:spPr>
        <p:txBody>
          <a:bodyPr/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背景与意义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1048980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996464" y="1954175"/>
            <a:ext cx="8428889" cy="1224000"/>
          </a:xfrm>
        </p:spPr>
        <p:txBody>
          <a:bodyPr/>
          <a:lstStyle/>
          <a:p>
            <a:r>
              <a:rPr lang="en-US" altLang="zh-CN"/>
              <a:t>PART 02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9" name=""/>
        <p:cNvGrpSpPr/>
        <p:nvPr/>
      </p:nvGrpSpPr>
      <p:grpSpPr>
        <a:xfrm>
          <a:off x="0" y="0"/>
          <a:ext cx="0" cy="0"/>
        </a:xfrm>
      </p:grpSpPr>
      <p:sp>
        <p:nvSpPr>
          <p:cNvPr id="104905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污染防治攻坚战背景</a:t>
            </a:r>
            <a:endParaRPr lang="zh-CN" altLang="en-US"/>
          </a:p>
        </p:txBody>
      </p:sp>
      <p:sp>
        <p:nvSpPr>
          <p:cNvPr id="1049056" name="矩形 3"/>
          <p:cNvSpPr/>
          <p:nvPr>
            <p:custDataLst>
              <p:tags r:id="rId2"/>
            </p:custDataLst>
          </p:nvPr>
        </p:nvSpPr>
        <p:spPr>
          <a:xfrm>
            <a:off x="1564041" y="1364400"/>
            <a:ext cx="9598208" cy="1055296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58" name="矩形 13"/>
          <p:cNvSpPr/>
          <p:nvPr>
            <p:custDataLst>
              <p:tags r:id="rId3"/>
            </p:custDataLst>
          </p:nvPr>
        </p:nvSpPr>
        <p:spPr>
          <a:xfrm>
            <a:off x="1029812" y="1364400"/>
            <a:ext cx="260300" cy="1055296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60" name="文本框 4"/>
          <p:cNvSpPr txBox="1"/>
          <p:nvPr>
            <p:custDataLst>
              <p:tags r:id="rId4"/>
            </p:custDataLst>
          </p:nvPr>
        </p:nvSpPr>
        <p:spPr>
          <a:xfrm>
            <a:off x="1838861" y="1455579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污染防治攻坚战背景介绍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62" name="矩形 39"/>
          <p:cNvSpPr/>
          <p:nvPr>
            <p:custDataLst>
              <p:tags r:id="rId5"/>
            </p:custDataLst>
          </p:nvPr>
        </p:nvSpPr>
        <p:spPr>
          <a:xfrm>
            <a:off x="1564041" y="2617142"/>
            <a:ext cx="9598208" cy="1055296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64" name="矩形 5"/>
          <p:cNvSpPr/>
          <p:nvPr>
            <p:custDataLst>
              <p:tags r:id="rId6"/>
            </p:custDataLst>
          </p:nvPr>
        </p:nvSpPr>
        <p:spPr>
          <a:xfrm>
            <a:off x="1029812" y="2617142"/>
            <a:ext cx="260300" cy="1055296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66" name="文本框 41"/>
          <p:cNvSpPr txBox="1"/>
          <p:nvPr>
            <p:custDataLst>
              <p:tags r:id="rId7"/>
            </p:custDataLst>
          </p:nvPr>
        </p:nvSpPr>
        <p:spPr>
          <a:xfrm>
            <a:off x="1838861" y="2708320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湿地保护专项行动的意义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68" name="矩形 12"/>
          <p:cNvSpPr/>
          <p:nvPr>
            <p:custDataLst>
              <p:tags r:id="rId8"/>
            </p:custDataLst>
          </p:nvPr>
        </p:nvSpPr>
        <p:spPr>
          <a:xfrm>
            <a:off x="1564041" y="3869884"/>
            <a:ext cx="9598208" cy="1055296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70" name="矩形 17"/>
          <p:cNvSpPr/>
          <p:nvPr>
            <p:custDataLst>
              <p:tags r:id="rId9"/>
            </p:custDataLst>
          </p:nvPr>
        </p:nvSpPr>
        <p:spPr>
          <a:xfrm>
            <a:off x="1029812" y="3869884"/>
            <a:ext cx="260300" cy="1055296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72" name="文本框 19"/>
          <p:cNvSpPr txBox="1"/>
          <p:nvPr>
            <p:custDataLst>
              <p:tags r:id="rId10"/>
            </p:custDataLst>
          </p:nvPr>
        </p:nvSpPr>
        <p:spPr>
          <a:xfrm>
            <a:off x="1838861" y="3961062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污染防治攻坚战与湿地保护专项行动的关系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74" name="矩形 49"/>
          <p:cNvSpPr/>
          <p:nvPr>
            <p:custDataLst>
              <p:tags r:id="rId11"/>
            </p:custDataLst>
          </p:nvPr>
        </p:nvSpPr>
        <p:spPr>
          <a:xfrm>
            <a:off x="1564041" y="5121984"/>
            <a:ext cx="9598208" cy="1055296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76" name="矩形 26"/>
          <p:cNvSpPr/>
          <p:nvPr>
            <p:custDataLst>
              <p:tags r:id="rId12"/>
            </p:custDataLst>
          </p:nvPr>
        </p:nvSpPr>
        <p:spPr>
          <a:xfrm>
            <a:off x="1029812" y="5121984"/>
            <a:ext cx="260300" cy="1055296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78" name="文本框 27"/>
          <p:cNvSpPr txBox="1"/>
          <p:nvPr>
            <p:custDataLst>
              <p:tags r:id="rId13"/>
            </p:custDataLst>
          </p:nvPr>
        </p:nvSpPr>
        <p:spPr>
          <a:xfrm>
            <a:off x="1838861" y="5213162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当前面临的挑战与问题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7" name=""/>
        <p:cNvGrpSpPr/>
        <p:nvPr/>
      </p:nvGrpSpPr>
      <p:grpSpPr>
        <a:xfrm>
          <a:off x="0" y="0"/>
          <a:ext cx="0" cy="0"/>
        </a:xfrm>
      </p:grpSpPr>
      <p:sp>
        <p:nvSpPr>
          <p:cNvPr id="104911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湿地保护的重要性</a:t>
            </a:r>
            <a:endParaRPr lang="zh-CN" altLang="en-US"/>
          </a:p>
        </p:txBody>
      </p:sp>
      <p:sp>
        <p:nvSpPr>
          <p:cNvPr id="1049118" name="五边形 16"/>
          <p:cNvSpPr/>
          <p:nvPr>
            <p:custDataLst>
              <p:tags r:id="rId2"/>
            </p:custDataLst>
          </p:nvPr>
        </p:nvSpPr>
        <p:spPr>
          <a:xfrm rot="16200000" flipH="1">
            <a:off x="7143144" y="1492417"/>
            <a:ext cx="864895" cy="2516658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20" name="五边形 17"/>
          <p:cNvSpPr/>
          <p:nvPr>
            <p:custDataLst>
              <p:tags r:id="rId3"/>
            </p:custDataLst>
          </p:nvPr>
        </p:nvSpPr>
        <p:spPr>
          <a:xfrm rot="16200000" flipH="1">
            <a:off x="7164521" y="4296029"/>
            <a:ext cx="822202" cy="2258294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22" name="任意多边形 18"/>
          <p:cNvSpPr/>
          <p:nvPr>
            <p:custDataLst>
              <p:tags r:id="rId4"/>
            </p:custDataLst>
          </p:nvPr>
        </p:nvSpPr>
        <p:spPr>
          <a:xfrm>
            <a:off x="6446128" y="2315104"/>
            <a:ext cx="2258294" cy="3408051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24" name="任意多边形 19"/>
          <p:cNvSpPr/>
          <p:nvPr>
            <p:custDataLst>
              <p:tags r:id="rId5"/>
            </p:custDataLst>
          </p:nvPr>
        </p:nvSpPr>
        <p:spPr>
          <a:xfrm flipV="1">
            <a:off x="6317219" y="1668615"/>
            <a:ext cx="2516658" cy="1209379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26" name="五边形 2"/>
          <p:cNvSpPr/>
          <p:nvPr>
            <p:custDataLst>
              <p:tags r:id="rId6"/>
            </p:custDataLst>
          </p:nvPr>
        </p:nvSpPr>
        <p:spPr>
          <a:xfrm rot="16200000" flipH="1">
            <a:off x="1377213" y="1493065"/>
            <a:ext cx="864895" cy="2515186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28" name="五边形 3"/>
          <p:cNvSpPr/>
          <p:nvPr>
            <p:custDataLst>
              <p:tags r:id="rId7"/>
            </p:custDataLst>
          </p:nvPr>
        </p:nvSpPr>
        <p:spPr>
          <a:xfrm rot="16200000" flipH="1">
            <a:off x="1399885" y="4296029"/>
            <a:ext cx="822202" cy="2258294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30" name="任意多边形 4"/>
          <p:cNvSpPr/>
          <p:nvPr>
            <p:custDataLst>
              <p:tags r:id="rId8"/>
            </p:custDataLst>
          </p:nvPr>
        </p:nvSpPr>
        <p:spPr>
          <a:xfrm>
            <a:off x="681492" y="2315104"/>
            <a:ext cx="2258294" cy="3408051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32" name="任意多边形 5"/>
          <p:cNvSpPr/>
          <p:nvPr>
            <p:custDataLst>
              <p:tags r:id="rId9"/>
            </p:custDataLst>
          </p:nvPr>
        </p:nvSpPr>
        <p:spPr>
          <a:xfrm flipV="1">
            <a:off x="551935" y="1668615"/>
            <a:ext cx="2515186" cy="1209379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34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681492" y="3032202"/>
            <a:ext cx="2258294" cy="2034689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sz="20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湿地的定义与功能</a:t>
            </a:r>
            <a:endParaRPr kumimoji="0" lang="zh-CN" altLang="en-US" sz="2000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136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446128" y="3032202"/>
            <a:ext cx="2258294" cy="2034689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湿地保护与生态环境的关系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138" name="五边形 9"/>
          <p:cNvSpPr/>
          <p:nvPr>
            <p:custDataLst>
              <p:tags r:id="rId12"/>
            </p:custDataLst>
          </p:nvPr>
        </p:nvSpPr>
        <p:spPr>
          <a:xfrm rot="16200000" flipH="1">
            <a:off x="4334350" y="1506021"/>
            <a:ext cx="864895" cy="2515186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40" name="五边形 10"/>
          <p:cNvSpPr/>
          <p:nvPr>
            <p:custDataLst>
              <p:tags r:id="rId13"/>
            </p:custDataLst>
          </p:nvPr>
        </p:nvSpPr>
        <p:spPr>
          <a:xfrm rot="16200000" flipH="1">
            <a:off x="4356374" y="4308985"/>
            <a:ext cx="822202" cy="2258294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42" name="任意多边形 11"/>
          <p:cNvSpPr/>
          <p:nvPr>
            <p:custDataLst>
              <p:tags r:id="rId14"/>
            </p:custDataLst>
          </p:nvPr>
        </p:nvSpPr>
        <p:spPr>
          <a:xfrm>
            <a:off x="3637981" y="2327412"/>
            <a:ext cx="2258294" cy="3408051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44" name="任意多边形 12"/>
          <p:cNvSpPr/>
          <p:nvPr>
            <p:custDataLst>
              <p:tags r:id="rId15"/>
            </p:custDataLst>
          </p:nvPr>
        </p:nvSpPr>
        <p:spPr>
          <a:xfrm flipV="1">
            <a:off x="3509072" y="1682218"/>
            <a:ext cx="2515186" cy="1209379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46" name="五边形 23"/>
          <p:cNvSpPr/>
          <p:nvPr>
            <p:custDataLst>
              <p:tags r:id="rId16"/>
            </p:custDataLst>
          </p:nvPr>
        </p:nvSpPr>
        <p:spPr>
          <a:xfrm rot="16200000" flipH="1">
            <a:off x="9950643" y="1531284"/>
            <a:ext cx="864895" cy="2515186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48" name="五边形 24"/>
          <p:cNvSpPr/>
          <p:nvPr>
            <p:custDataLst>
              <p:tags r:id="rId17"/>
            </p:custDataLst>
          </p:nvPr>
        </p:nvSpPr>
        <p:spPr>
          <a:xfrm rot="16200000" flipH="1">
            <a:off x="9972667" y="4332953"/>
            <a:ext cx="822202" cy="2259766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50" name="任意多边形 25"/>
          <p:cNvSpPr/>
          <p:nvPr>
            <p:custDataLst>
              <p:tags r:id="rId18"/>
            </p:custDataLst>
          </p:nvPr>
        </p:nvSpPr>
        <p:spPr>
          <a:xfrm>
            <a:off x="9253626" y="2352675"/>
            <a:ext cx="2259766" cy="3408051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52" name="任意多边形 26"/>
          <p:cNvSpPr/>
          <p:nvPr>
            <p:custDataLst>
              <p:tags r:id="rId19"/>
            </p:custDataLst>
          </p:nvPr>
        </p:nvSpPr>
        <p:spPr>
          <a:xfrm flipV="1">
            <a:off x="9125365" y="1707482"/>
            <a:ext cx="2515186" cy="1209379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54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9254274" y="3069773"/>
            <a:ext cx="2258294" cy="2034689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湿地保护对人类社会的影响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156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3637981" y="3044509"/>
            <a:ext cx="2258294" cy="2034689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lang="zh-CN" altLang="en-US" sz="20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湿地保护的意义</a:t>
            </a:r>
            <a:endParaRPr lang="zh-CN" altLang="en-US" sz="2000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5" name=""/>
        <p:cNvGrpSpPr/>
        <p:nvPr/>
      </p:nvGrpSpPr>
      <p:grpSpPr>
        <a:xfrm>
          <a:off x="0" y="0"/>
          <a:ext cx="0" cy="0"/>
        </a:xfrm>
      </p:grpSpPr>
      <p:sp>
        <p:nvSpPr>
          <p:cNvPr id="104919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专项行动的意义</a:t>
            </a:r>
            <a:endParaRPr lang="zh-CN" altLang="en-US"/>
          </a:p>
        </p:txBody>
      </p:sp>
      <p:sp>
        <p:nvSpPr>
          <p:cNvPr id="1049196" name="对角圆角矩形 15"/>
          <p:cNvSpPr/>
          <p:nvPr>
            <p:custDataLst>
              <p:tags r:id="rId2"/>
            </p:custDataLst>
          </p:nvPr>
        </p:nvSpPr>
        <p:spPr>
          <a:xfrm>
            <a:off x="1450460" y="4098491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98" name="对角圆角矩形 16"/>
          <p:cNvSpPr/>
          <p:nvPr>
            <p:custDataLst>
              <p:tags r:id="rId3"/>
            </p:custDataLst>
          </p:nvPr>
        </p:nvSpPr>
        <p:spPr>
          <a:xfrm>
            <a:off x="1450460" y="3956274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00" name="直角三角形 17"/>
          <p:cNvSpPr/>
          <p:nvPr>
            <p:custDataLst>
              <p:tags r:id="rId4"/>
            </p:custDataLst>
          </p:nvPr>
        </p:nvSpPr>
        <p:spPr>
          <a:xfrm>
            <a:off x="2016066" y="3956926"/>
            <a:ext cx="85199" cy="141997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02" name="文本框 27"/>
          <p:cNvSpPr txBox="1"/>
          <p:nvPr>
            <p:custDataLst>
              <p:tags r:id="rId5"/>
            </p:custDataLst>
          </p:nvPr>
        </p:nvSpPr>
        <p:spPr>
          <a:xfrm>
            <a:off x="2052599" y="4109581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 sz="160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推动绿色发展：通过专项行动，推动绿色发展，促进经济社会的可持续发展。</a:t>
            </a:r>
            <a:endParaRPr lang="en-US" altLang="zh-CN" sz="1600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04" name="对角圆角矩形 52"/>
          <p:cNvSpPr/>
          <p:nvPr>
            <p:custDataLst>
              <p:tags r:id="rId6"/>
            </p:custDataLst>
          </p:nvPr>
        </p:nvSpPr>
        <p:spPr>
          <a:xfrm>
            <a:off x="1450460" y="1507269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06" name="对角圆角矩形 53"/>
          <p:cNvSpPr/>
          <p:nvPr>
            <p:custDataLst>
              <p:tags r:id="rId7"/>
            </p:custDataLst>
          </p:nvPr>
        </p:nvSpPr>
        <p:spPr>
          <a:xfrm>
            <a:off x="1450460" y="1364400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08" name="直角三角形 54"/>
          <p:cNvSpPr/>
          <p:nvPr>
            <p:custDataLst>
              <p:tags r:id="rId8"/>
            </p:custDataLst>
          </p:nvPr>
        </p:nvSpPr>
        <p:spPr>
          <a:xfrm>
            <a:off x="2016066" y="1365052"/>
            <a:ext cx="85199" cy="141997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10" name="文本框 56"/>
          <p:cNvSpPr txBox="1"/>
          <p:nvPr>
            <p:custDataLst>
              <p:tags r:id="rId9"/>
            </p:custDataLst>
          </p:nvPr>
        </p:nvSpPr>
        <p:spPr>
          <a:xfrm>
            <a:off x="2052599" y="1510531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 fontScale="95556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保护生态环境：通过专项行动，保护湿地生态环境，维护生态平衡，促进可持续发展。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12" name="对角圆角矩形 5"/>
          <p:cNvSpPr/>
          <p:nvPr>
            <p:custDataLst>
              <p:tags r:id="rId10"/>
            </p:custDataLst>
          </p:nvPr>
        </p:nvSpPr>
        <p:spPr>
          <a:xfrm>
            <a:off x="1450460" y="2802880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14" name="对角圆角矩形 6"/>
          <p:cNvSpPr/>
          <p:nvPr>
            <p:custDataLst>
              <p:tags r:id="rId11"/>
            </p:custDataLst>
          </p:nvPr>
        </p:nvSpPr>
        <p:spPr>
          <a:xfrm>
            <a:off x="1450460" y="2660011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16" name="直角三角形 7"/>
          <p:cNvSpPr/>
          <p:nvPr>
            <p:custDataLst>
              <p:tags r:id="rId12"/>
            </p:custDataLst>
          </p:nvPr>
        </p:nvSpPr>
        <p:spPr>
          <a:xfrm>
            <a:off x="2016066" y="2661315"/>
            <a:ext cx="85199" cy="141997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18" name="文本框 8"/>
          <p:cNvSpPr txBox="1"/>
          <p:nvPr>
            <p:custDataLst>
              <p:tags r:id="rId13"/>
            </p:custDataLst>
          </p:nvPr>
        </p:nvSpPr>
        <p:spPr>
          <a:xfrm>
            <a:off x="2052599" y="2813970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 fontScale="95556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保障生态安全：湿地是重要的生态屏障，专项行动有助于保障生态安全，减少自然灾害的发生。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20" name="对角圆角矩形 9"/>
          <p:cNvSpPr/>
          <p:nvPr>
            <p:custDataLst>
              <p:tags r:id="rId14"/>
            </p:custDataLst>
          </p:nvPr>
        </p:nvSpPr>
        <p:spPr>
          <a:xfrm>
            <a:off x="1450460" y="5394754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22" name="对角圆角矩形 10"/>
          <p:cNvSpPr/>
          <p:nvPr>
            <p:custDataLst>
              <p:tags r:id="rId15"/>
            </p:custDataLst>
          </p:nvPr>
        </p:nvSpPr>
        <p:spPr>
          <a:xfrm>
            <a:off x="1450460" y="5251884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24" name="直角三角形 11"/>
          <p:cNvSpPr/>
          <p:nvPr>
            <p:custDataLst>
              <p:tags r:id="rId16"/>
            </p:custDataLst>
          </p:nvPr>
        </p:nvSpPr>
        <p:spPr>
          <a:xfrm>
            <a:off x="2016066" y="5252537"/>
            <a:ext cx="85199" cy="141997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26" name="文本框 12"/>
          <p:cNvSpPr txBox="1"/>
          <p:nvPr>
            <p:custDataLst>
              <p:tags r:id="rId17"/>
            </p:custDataLst>
          </p:nvPr>
        </p:nvSpPr>
        <p:spPr>
          <a:xfrm>
            <a:off x="2052599" y="5405192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 fontScale="9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提高公众环保意识：专项行动有助于提高公众的环保意识，促进社会各界共同参与环境保护。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3" name=""/>
        <p:cNvGrpSpPr/>
        <p:nvPr/>
      </p:nvGrpSpPr>
      <p:grpSpPr>
        <a:xfrm>
          <a:off x="0" y="0"/>
          <a:ext cx="0" cy="0"/>
        </a:xfrm>
      </p:grpSpPr>
      <p:sp>
        <p:nvSpPr>
          <p:cNvPr id="1049264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996464" y="3446585"/>
            <a:ext cx="8428889" cy="1152000"/>
          </a:xfrm>
        </p:spPr>
        <p:txBody>
          <a:bodyPr/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目标与任务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1049266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996464" y="1954175"/>
            <a:ext cx="8428889" cy="1224000"/>
          </a:xfrm>
        </p:spPr>
        <p:txBody>
          <a:bodyPr/>
          <a:lstStyle/>
          <a:p>
            <a:r>
              <a:rPr lang="en-US" altLang="zh-CN"/>
              <a:t>PART 03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9" name=""/>
        <p:cNvGrpSpPr/>
        <p:nvPr/>
      </p:nvGrpSpPr>
      <p:grpSpPr>
        <a:xfrm>
          <a:off x="0" y="0"/>
          <a:ext cx="0" cy="0"/>
        </a:xfrm>
      </p:grpSpPr>
      <p:sp>
        <p:nvSpPr>
          <p:cNvPr id="104934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总体目标</a:t>
            </a:r>
            <a:endParaRPr lang="zh-CN" altLang="en-US"/>
          </a:p>
        </p:txBody>
      </p:sp>
      <p:sp>
        <p:nvSpPr>
          <p:cNvPr id="1049342" name="任意多边形: 形状 64"/>
          <p:cNvSpPr/>
          <p:nvPr>
            <p:custDataLst>
              <p:tags r:id="rId2"/>
            </p:custDataLst>
          </p:nvPr>
        </p:nvSpPr>
        <p:spPr>
          <a:xfrm rot="10800000">
            <a:off x="1306240" y="1364400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344" name="矩形 65"/>
          <p:cNvSpPr/>
          <p:nvPr>
            <p:custDataLst>
              <p:tags r:id="rId3"/>
            </p:custDataLst>
          </p:nvPr>
        </p:nvSpPr>
        <p:spPr>
          <a:xfrm>
            <a:off x="1191930" y="1728521"/>
            <a:ext cx="218445" cy="218445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46" name="文本框 66"/>
          <p:cNvSpPr txBox="1"/>
          <p:nvPr>
            <p:custDataLst>
              <p:tags r:id="rId4"/>
            </p:custDataLst>
          </p:nvPr>
        </p:nvSpPr>
        <p:spPr>
          <a:xfrm>
            <a:off x="1574032" y="1628981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保护湿地生态系统，维护湿地生物多样性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348" name="任意多边形: 形状 68"/>
          <p:cNvSpPr/>
          <p:nvPr>
            <p:custDataLst>
              <p:tags r:id="rId5"/>
            </p:custDataLst>
          </p:nvPr>
        </p:nvSpPr>
        <p:spPr>
          <a:xfrm rot="10800000">
            <a:off x="6513101" y="1364400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50" name="矩形 69"/>
          <p:cNvSpPr/>
          <p:nvPr>
            <p:custDataLst>
              <p:tags r:id="rId6"/>
            </p:custDataLst>
          </p:nvPr>
        </p:nvSpPr>
        <p:spPr>
          <a:xfrm>
            <a:off x="6398150" y="1728521"/>
            <a:ext cx="218445" cy="218445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52" name="文本框 70"/>
          <p:cNvSpPr txBox="1"/>
          <p:nvPr>
            <p:custDataLst>
              <p:tags r:id="rId7"/>
            </p:custDataLst>
          </p:nvPr>
        </p:nvSpPr>
        <p:spPr>
          <a:xfrm>
            <a:off x="6780894" y="1628981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促进湿地资源可持续利用，实现生态、经济、社会效益的统一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354" name="任意多边形: 形状 72"/>
          <p:cNvSpPr/>
          <p:nvPr>
            <p:custDataLst>
              <p:tags r:id="rId8"/>
            </p:custDataLst>
          </p:nvPr>
        </p:nvSpPr>
        <p:spPr>
          <a:xfrm rot="10800000">
            <a:off x="1306240" y="3920951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356" name="文本框 74"/>
          <p:cNvSpPr txBox="1"/>
          <p:nvPr>
            <p:custDataLst>
              <p:tags r:id="rId9"/>
            </p:custDataLst>
          </p:nvPr>
        </p:nvSpPr>
        <p:spPr>
          <a:xfrm>
            <a:off x="1574032" y="4184890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推动生态文明建设，构建美丽中国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358" name="矩形 73"/>
          <p:cNvSpPr/>
          <p:nvPr>
            <p:custDataLst>
              <p:tags r:id="rId10"/>
            </p:custDataLst>
          </p:nvPr>
        </p:nvSpPr>
        <p:spPr>
          <a:xfrm>
            <a:off x="1191930" y="4285072"/>
            <a:ext cx="218445" cy="218445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60" name="任意多边形: 形状 83"/>
          <p:cNvSpPr/>
          <p:nvPr>
            <p:custDataLst>
              <p:tags r:id="rId11"/>
            </p:custDataLst>
          </p:nvPr>
        </p:nvSpPr>
        <p:spPr>
          <a:xfrm rot="10800000">
            <a:off x="6571540" y="3920951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62" name="矩形 84"/>
          <p:cNvSpPr/>
          <p:nvPr>
            <p:custDataLst>
              <p:tags r:id="rId12"/>
            </p:custDataLst>
          </p:nvPr>
        </p:nvSpPr>
        <p:spPr>
          <a:xfrm>
            <a:off x="6457231" y="4285072"/>
            <a:ext cx="218445" cy="218445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64" name="文本框 85"/>
          <p:cNvSpPr txBox="1"/>
          <p:nvPr>
            <p:custDataLst>
              <p:tags r:id="rId13"/>
            </p:custDataLst>
          </p:nvPr>
        </p:nvSpPr>
        <p:spPr>
          <a:xfrm>
            <a:off x="6839333" y="4184890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提升公众环保意识，营造全民参与湿地保护的良好氛围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7" name=""/>
        <p:cNvGrpSpPr/>
        <p:nvPr/>
      </p:nvGrpSpPr>
      <p:grpSpPr>
        <a:xfrm>
          <a:off x="0" y="0"/>
          <a:ext cx="0" cy="0"/>
        </a:xfrm>
      </p:grpSpPr>
      <p:sp>
        <p:nvSpPr>
          <p:cNvPr id="104940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主要任务</a:t>
            </a:r>
            <a:endParaRPr lang="zh-CN" altLang="en-US"/>
          </a:p>
        </p:txBody>
      </p:sp>
      <p:sp>
        <p:nvSpPr>
          <p:cNvPr id="1049404" name="圆角矩形 3"/>
          <p:cNvSpPr/>
          <p:nvPr>
            <p:custDataLst>
              <p:tags r:id="rId2"/>
            </p:custDataLst>
          </p:nvPr>
        </p:nvSpPr>
        <p:spPr>
          <a:xfrm rot="16200000">
            <a:off x="5606883" y="-3689814"/>
            <a:ext cx="976802" cy="11085693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06" name="圆角矩形 4"/>
          <p:cNvSpPr/>
          <p:nvPr>
            <p:custDataLst>
              <p:tags r:id="rId3"/>
            </p:custDataLst>
          </p:nvPr>
        </p:nvSpPr>
        <p:spPr>
          <a:xfrm rot="16200000">
            <a:off x="137659" y="1779409"/>
            <a:ext cx="975194" cy="146320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408" name="圆角矩形 5"/>
          <p:cNvSpPr/>
          <p:nvPr>
            <p:custDataLst>
              <p:tags r:id="rId4"/>
            </p:custDataLst>
          </p:nvPr>
        </p:nvSpPr>
        <p:spPr>
          <a:xfrm rot="16200000">
            <a:off x="5608171" y="-2402901"/>
            <a:ext cx="976802" cy="11086497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10" name="圆角矩形 6"/>
          <p:cNvSpPr/>
          <p:nvPr>
            <p:custDataLst>
              <p:tags r:id="rId5"/>
            </p:custDataLst>
          </p:nvPr>
        </p:nvSpPr>
        <p:spPr>
          <a:xfrm rot="16200000">
            <a:off x="138948" y="3066967"/>
            <a:ext cx="975194" cy="146320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412" name="圆角矩形 9"/>
          <p:cNvSpPr/>
          <p:nvPr>
            <p:custDataLst>
              <p:tags r:id="rId6"/>
            </p:custDataLst>
          </p:nvPr>
        </p:nvSpPr>
        <p:spPr>
          <a:xfrm rot="16200000">
            <a:off x="5606883" y="-1140475"/>
            <a:ext cx="976802" cy="11085693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14" name="圆角矩形 10"/>
          <p:cNvSpPr/>
          <p:nvPr>
            <p:custDataLst>
              <p:tags r:id="rId7"/>
            </p:custDataLst>
          </p:nvPr>
        </p:nvSpPr>
        <p:spPr>
          <a:xfrm rot="16200000">
            <a:off x="137659" y="4328749"/>
            <a:ext cx="975194" cy="146320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416" name="圆角矩形 11"/>
          <p:cNvSpPr/>
          <p:nvPr>
            <p:custDataLst>
              <p:tags r:id="rId8"/>
            </p:custDataLst>
          </p:nvPr>
        </p:nvSpPr>
        <p:spPr>
          <a:xfrm rot="16200000">
            <a:off x="5608171" y="145795"/>
            <a:ext cx="976802" cy="11086497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18" name="圆角矩形 12"/>
          <p:cNvSpPr/>
          <p:nvPr>
            <p:custDataLst>
              <p:tags r:id="rId9"/>
            </p:custDataLst>
          </p:nvPr>
        </p:nvSpPr>
        <p:spPr>
          <a:xfrm rot="16200000">
            <a:off x="138948" y="5615663"/>
            <a:ext cx="975194" cy="146320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420" name="文本框 7"/>
          <p:cNvSpPr txBox="1"/>
          <p:nvPr>
            <p:custDataLst>
              <p:tags r:id="rId10"/>
            </p:custDataLst>
          </p:nvPr>
        </p:nvSpPr>
        <p:spPr>
          <a:xfrm>
            <a:off x="1017942" y="3913740"/>
            <a:ext cx="10620205" cy="976802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推进湿地生态修复与治理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422" name="文本框 8"/>
          <p:cNvSpPr txBox="1"/>
          <p:nvPr>
            <p:custDataLst>
              <p:tags r:id="rId11"/>
            </p:custDataLst>
          </p:nvPr>
        </p:nvSpPr>
        <p:spPr>
          <a:xfrm>
            <a:off x="1017942" y="5201298"/>
            <a:ext cx="10620205" cy="97599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加强湿地保护宣传与教育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424" name="文本框 13"/>
          <p:cNvSpPr txBox="1"/>
          <p:nvPr>
            <p:custDataLst>
              <p:tags r:id="rId12"/>
            </p:custDataLst>
          </p:nvPr>
        </p:nvSpPr>
        <p:spPr>
          <a:xfrm>
            <a:off x="1017942" y="1364400"/>
            <a:ext cx="10620205" cy="976802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开展湿地资源调查与监测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426" name="文本框 14"/>
          <p:cNvSpPr txBox="1"/>
          <p:nvPr>
            <p:custDataLst>
              <p:tags r:id="rId13"/>
            </p:custDataLst>
          </p:nvPr>
        </p:nvSpPr>
        <p:spPr>
          <a:xfrm>
            <a:off x="1017942" y="2653247"/>
            <a:ext cx="10620205" cy="97599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制定湿地保护规划与政策</a:t>
            </a:r>
            <a:endParaRPr lang="zh-CN" altLang="en-US" sz="2400">
              <a:latin typeface="+mn-ea"/>
              <a:ea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5" name=""/>
        <p:cNvGrpSpPr/>
        <p:nvPr/>
      </p:nvGrpSpPr>
      <p:grpSpPr>
        <a:xfrm>
          <a:off x="0" y="0"/>
          <a:ext cx="0" cy="0"/>
        </a:xfrm>
      </p:grpSpPr>
      <p:sp>
        <p:nvSpPr>
          <p:cNvPr id="104946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具体措施</a:t>
            </a:r>
            <a:endParaRPr lang="zh-CN" altLang="en-US"/>
          </a:p>
        </p:txBody>
      </p:sp>
      <p:sp>
        <p:nvSpPr>
          <p:cNvPr id="1049466" name="圆角矩形 3"/>
          <p:cNvSpPr/>
          <p:nvPr>
            <p:custDataLst>
              <p:tags r:id="rId2"/>
            </p:custDataLst>
          </p:nvPr>
        </p:nvSpPr>
        <p:spPr>
          <a:xfrm rot="16200000">
            <a:off x="5606883" y="-3689814"/>
            <a:ext cx="976802" cy="11085693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68" name="圆角矩形 4"/>
          <p:cNvSpPr/>
          <p:nvPr>
            <p:custDataLst>
              <p:tags r:id="rId3"/>
            </p:custDataLst>
          </p:nvPr>
        </p:nvSpPr>
        <p:spPr>
          <a:xfrm rot="16200000">
            <a:off x="137659" y="1779409"/>
            <a:ext cx="975194" cy="146320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470" name="圆角矩形 5"/>
          <p:cNvSpPr/>
          <p:nvPr>
            <p:custDataLst>
              <p:tags r:id="rId4"/>
            </p:custDataLst>
          </p:nvPr>
        </p:nvSpPr>
        <p:spPr>
          <a:xfrm rot="16200000">
            <a:off x="5608171" y="-2402901"/>
            <a:ext cx="976802" cy="11086497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72" name="圆角矩形 6"/>
          <p:cNvSpPr/>
          <p:nvPr>
            <p:custDataLst>
              <p:tags r:id="rId5"/>
            </p:custDataLst>
          </p:nvPr>
        </p:nvSpPr>
        <p:spPr>
          <a:xfrm rot="16200000">
            <a:off x="138948" y="3066967"/>
            <a:ext cx="975194" cy="146320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474" name="圆角矩形 9"/>
          <p:cNvSpPr/>
          <p:nvPr>
            <p:custDataLst>
              <p:tags r:id="rId6"/>
            </p:custDataLst>
          </p:nvPr>
        </p:nvSpPr>
        <p:spPr>
          <a:xfrm rot="16200000">
            <a:off x="5606883" y="-1140475"/>
            <a:ext cx="976802" cy="11085693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76" name="圆角矩形 10"/>
          <p:cNvSpPr/>
          <p:nvPr>
            <p:custDataLst>
              <p:tags r:id="rId7"/>
            </p:custDataLst>
          </p:nvPr>
        </p:nvSpPr>
        <p:spPr>
          <a:xfrm rot="16200000">
            <a:off x="137659" y="4328749"/>
            <a:ext cx="975194" cy="146320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478" name="圆角矩形 11"/>
          <p:cNvSpPr/>
          <p:nvPr>
            <p:custDataLst>
              <p:tags r:id="rId8"/>
            </p:custDataLst>
          </p:nvPr>
        </p:nvSpPr>
        <p:spPr>
          <a:xfrm rot="16200000">
            <a:off x="5608171" y="145795"/>
            <a:ext cx="976802" cy="11086497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80" name="圆角矩形 12"/>
          <p:cNvSpPr/>
          <p:nvPr>
            <p:custDataLst>
              <p:tags r:id="rId9"/>
            </p:custDataLst>
          </p:nvPr>
        </p:nvSpPr>
        <p:spPr>
          <a:xfrm rot="16200000">
            <a:off x="138948" y="5615663"/>
            <a:ext cx="975194" cy="146320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482" name="文本框 7"/>
          <p:cNvSpPr txBox="1"/>
          <p:nvPr>
            <p:custDataLst>
              <p:tags r:id="rId10"/>
            </p:custDataLst>
          </p:nvPr>
        </p:nvSpPr>
        <p:spPr>
          <a:xfrm>
            <a:off x="1017942" y="3913740"/>
            <a:ext cx="10620205" cy="976802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采取生态修复和恢复措施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484" name="文本框 8"/>
          <p:cNvSpPr txBox="1"/>
          <p:nvPr>
            <p:custDataLst>
              <p:tags r:id="rId11"/>
            </p:custDataLst>
          </p:nvPr>
        </p:nvSpPr>
        <p:spPr>
          <a:xfrm>
            <a:off x="1017942" y="5201298"/>
            <a:ext cx="10620205" cy="97599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加强湿地保护宣传和教育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486" name="文本框 13"/>
          <p:cNvSpPr txBox="1"/>
          <p:nvPr>
            <p:custDataLst>
              <p:tags r:id="rId12"/>
            </p:custDataLst>
          </p:nvPr>
        </p:nvSpPr>
        <p:spPr>
          <a:xfrm>
            <a:off x="1017942" y="1364400"/>
            <a:ext cx="10620205" cy="976802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制定湿地保护规划和管理方案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488" name="文本框 14"/>
          <p:cNvSpPr txBox="1"/>
          <p:nvPr>
            <p:custDataLst>
              <p:tags r:id="rId13"/>
            </p:custDataLst>
          </p:nvPr>
        </p:nvSpPr>
        <p:spPr>
          <a:xfrm>
            <a:off x="1017942" y="2653247"/>
            <a:ext cx="10620205" cy="97599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加强湿地资源监测和评估</a:t>
            </a:r>
            <a:endParaRPr lang="zh-CN" altLang="en-US" sz="2400">
              <a:latin typeface="+mn-ea"/>
              <a:ea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3" name=""/>
        <p:cNvGrpSpPr/>
        <p:nvPr/>
      </p:nvGrpSpPr>
      <p:grpSpPr>
        <a:xfrm>
          <a:off x="0" y="0"/>
          <a:ext cx="0" cy="0"/>
        </a:xfrm>
      </p:grpSpPr>
      <p:sp>
        <p:nvSpPr>
          <p:cNvPr id="1049526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996464" y="3446585"/>
            <a:ext cx="8428889" cy="1152000"/>
          </a:xfrm>
        </p:spPr>
        <p:txBody>
          <a:bodyPr/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组织与实施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1049528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996464" y="1954175"/>
            <a:ext cx="8428889" cy="1224000"/>
          </a:xfrm>
        </p:spPr>
        <p:txBody>
          <a:bodyPr/>
          <a:lstStyle/>
          <a:p>
            <a:r>
              <a:rPr lang="en-US" altLang="zh-CN"/>
              <a:t>PART 04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79" name=""/>
        <p:cNvGrpSpPr/>
        <p:nvPr/>
      </p:nvGrpSpPr>
      <p:grpSpPr>
        <a:xfrm>
          <a:off x="0" y="0"/>
          <a:ext cx="0" cy="0"/>
        </a:xfrm>
      </p:grpSpPr>
      <p:sp>
        <p:nvSpPr>
          <p:cNvPr id="104960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组织机构</a:t>
            </a:r>
            <a:endParaRPr lang="zh-CN" altLang="en-US"/>
          </a:p>
        </p:txBody>
      </p:sp>
      <p:sp>
        <p:nvSpPr>
          <p:cNvPr id="1049604" name="五边形 16"/>
          <p:cNvSpPr/>
          <p:nvPr>
            <p:custDataLst>
              <p:tags r:id="rId2"/>
            </p:custDataLst>
          </p:nvPr>
        </p:nvSpPr>
        <p:spPr>
          <a:xfrm rot="16200000" flipH="1">
            <a:off x="7143144" y="1492417"/>
            <a:ext cx="864895" cy="2516658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606" name="五边形 17"/>
          <p:cNvSpPr/>
          <p:nvPr>
            <p:custDataLst>
              <p:tags r:id="rId3"/>
            </p:custDataLst>
          </p:nvPr>
        </p:nvSpPr>
        <p:spPr>
          <a:xfrm rot="16200000" flipH="1">
            <a:off x="7164521" y="4296029"/>
            <a:ext cx="822202" cy="2258294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608" name="任意多边形 18"/>
          <p:cNvSpPr/>
          <p:nvPr>
            <p:custDataLst>
              <p:tags r:id="rId4"/>
            </p:custDataLst>
          </p:nvPr>
        </p:nvSpPr>
        <p:spPr>
          <a:xfrm>
            <a:off x="6446128" y="2315104"/>
            <a:ext cx="2258294" cy="3408051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610" name="任意多边形 19"/>
          <p:cNvSpPr/>
          <p:nvPr>
            <p:custDataLst>
              <p:tags r:id="rId5"/>
            </p:custDataLst>
          </p:nvPr>
        </p:nvSpPr>
        <p:spPr>
          <a:xfrm flipV="1">
            <a:off x="6317219" y="1668615"/>
            <a:ext cx="2516658" cy="1209379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612" name="五边形 2"/>
          <p:cNvSpPr/>
          <p:nvPr>
            <p:custDataLst>
              <p:tags r:id="rId6"/>
            </p:custDataLst>
          </p:nvPr>
        </p:nvSpPr>
        <p:spPr>
          <a:xfrm rot="16200000" flipH="1">
            <a:off x="1377213" y="1493065"/>
            <a:ext cx="864895" cy="2515186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614" name="五边形 3"/>
          <p:cNvSpPr/>
          <p:nvPr>
            <p:custDataLst>
              <p:tags r:id="rId7"/>
            </p:custDataLst>
          </p:nvPr>
        </p:nvSpPr>
        <p:spPr>
          <a:xfrm rot="16200000" flipH="1">
            <a:off x="1399885" y="4296029"/>
            <a:ext cx="822202" cy="2258294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616" name="任意多边形 4"/>
          <p:cNvSpPr/>
          <p:nvPr>
            <p:custDataLst>
              <p:tags r:id="rId8"/>
            </p:custDataLst>
          </p:nvPr>
        </p:nvSpPr>
        <p:spPr>
          <a:xfrm>
            <a:off x="681492" y="2315104"/>
            <a:ext cx="2258294" cy="3408051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618" name="任意多边形 5"/>
          <p:cNvSpPr/>
          <p:nvPr>
            <p:custDataLst>
              <p:tags r:id="rId9"/>
            </p:custDataLst>
          </p:nvPr>
        </p:nvSpPr>
        <p:spPr>
          <a:xfrm flipV="1">
            <a:off x="551935" y="1668615"/>
            <a:ext cx="2515186" cy="1209379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620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681492" y="3032202"/>
            <a:ext cx="2258294" cy="2034689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sz="20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成立专项行动领导小组</a:t>
            </a:r>
            <a:endParaRPr kumimoji="0" lang="zh-CN" altLang="en-US" sz="2000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622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446128" y="3032202"/>
            <a:ext cx="2258294" cy="2034689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建立工作协调机制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624" name="五边形 9"/>
          <p:cNvSpPr/>
          <p:nvPr>
            <p:custDataLst>
              <p:tags r:id="rId12"/>
            </p:custDataLst>
          </p:nvPr>
        </p:nvSpPr>
        <p:spPr>
          <a:xfrm rot="16200000" flipH="1">
            <a:off x="4334350" y="1506021"/>
            <a:ext cx="864895" cy="2515186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626" name="五边形 10"/>
          <p:cNvSpPr/>
          <p:nvPr>
            <p:custDataLst>
              <p:tags r:id="rId13"/>
            </p:custDataLst>
          </p:nvPr>
        </p:nvSpPr>
        <p:spPr>
          <a:xfrm rot="16200000" flipH="1">
            <a:off x="4356374" y="4308985"/>
            <a:ext cx="822202" cy="2258294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628" name="任意多边形 11"/>
          <p:cNvSpPr/>
          <p:nvPr>
            <p:custDataLst>
              <p:tags r:id="rId14"/>
            </p:custDataLst>
          </p:nvPr>
        </p:nvSpPr>
        <p:spPr>
          <a:xfrm>
            <a:off x="3637981" y="2327412"/>
            <a:ext cx="2258294" cy="3408051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630" name="任意多边形 12"/>
          <p:cNvSpPr/>
          <p:nvPr>
            <p:custDataLst>
              <p:tags r:id="rId15"/>
            </p:custDataLst>
          </p:nvPr>
        </p:nvSpPr>
        <p:spPr>
          <a:xfrm flipV="1">
            <a:off x="3509072" y="1682218"/>
            <a:ext cx="2515186" cy="1209379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632" name="五边形 23"/>
          <p:cNvSpPr/>
          <p:nvPr>
            <p:custDataLst>
              <p:tags r:id="rId16"/>
            </p:custDataLst>
          </p:nvPr>
        </p:nvSpPr>
        <p:spPr>
          <a:xfrm rot="16200000" flipH="1">
            <a:off x="9950643" y="1531284"/>
            <a:ext cx="864895" cy="2515186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634" name="五边形 24"/>
          <p:cNvSpPr/>
          <p:nvPr>
            <p:custDataLst>
              <p:tags r:id="rId17"/>
            </p:custDataLst>
          </p:nvPr>
        </p:nvSpPr>
        <p:spPr>
          <a:xfrm rot="16200000" flipH="1">
            <a:off x="9972667" y="4332953"/>
            <a:ext cx="822202" cy="2259766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636" name="任意多边形 25"/>
          <p:cNvSpPr/>
          <p:nvPr>
            <p:custDataLst>
              <p:tags r:id="rId18"/>
            </p:custDataLst>
          </p:nvPr>
        </p:nvSpPr>
        <p:spPr>
          <a:xfrm>
            <a:off x="9253626" y="2352675"/>
            <a:ext cx="2259766" cy="3408051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638" name="任意多边形 26"/>
          <p:cNvSpPr/>
          <p:nvPr>
            <p:custDataLst>
              <p:tags r:id="rId19"/>
            </p:custDataLst>
          </p:nvPr>
        </p:nvSpPr>
        <p:spPr>
          <a:xfrm flipV="1">
            <a:off x="9125365" y="1707482"/>
            <a:ext cx="2515186" cy="1209379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640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9254274" y="3069773"/>
            <a:ext cx="2258294" cy="2034689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加强督导检查和考核评估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642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3637981" y="3044509"/>
            <a:ext cx="2258294" cy="2034689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lang="zh-CN" altLang="en-US" sz="20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明确各成员单位职责分工</a:t>
            </a:r>
            <a:endParaRPr lang="zh-CN" altLang="en-US" sz="2000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https://d.book118.com/128017132142006022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*i*4"/>
  <p:tag name="KSO_WM_UNIT_INDEX" val="4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*i*5"/>
  <p:tag name="KSO_WM_UNIT_INDEX" val="5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*i*6"/>
  <p:tag name="KSO_WM_UNIT_INDEX" val="6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*i*7"/>
  <p:tag name="KSO_WM_UNIT_INDEX" val="7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*i*8"/>
  <p:tag name="KSO_WM_UNIT_INDEX" val="8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*i*9"/>
  <p:tag name="KSO_WM_UNIT_INDEX" val="9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0"/>
  <p:tag name="KSO_WM_UNIT_INDEX" val="10"/>
  <p:tag name="KSO_WM_UNIT_LAYERLEVEL" val="1"/>
  <p:tag name="KSO_WM_UNIT_LINE_FILL_TYPE" val="2"/>
  <p:tag name="KSO_WM_UNIT_LINE_FORE_SCHEMECOLOR_INDEX" val="5"/>
  <p:tag name="KSO_WM_UNIT_LINE_FORE_SCHEMECOLOR_INDEX_BRIGHTNESS" val="0"/>
  <p:tag name="KSO_WM_UNIT_TYPE" val="i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1"/>
  <p:tag name="KSO_WM_UNIT_INDEX" val="11"/>
  <p:tag name="KSO_WM_UNIT_LAYERLEVEL" val="1"/>
  <p:tag name="KSO_WM_UNIT_TYPE" val="i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2"/>
  <p:tag name="KSO_WM_UNIT_INDEX" val="12"/>
  <p:tag name="KSO_WM_UNIT_LAYERLEVEL" val="1"/>
  <p:tag name="KSO_WM_UNIT_TYPE" val="i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3"/>
  <p:tag name="KSO_WM_UNIT_INDEX" val="13"/>
  <p:tag name="KSO_WM_UNIT_LAYERLEVEL" val="1"/>
  <p:tag name="KSO_WM_UNIT_TYPE" val="i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4"/>
  <p:tag name="KSO_WM_UNIT_INDEX" val="14"/>
  <p:tag name="KSO_WM_UNIT_LAYERLEVEL" val="1"/>
  <p:tag name="KSO_WM_UNIT_TYPE" val="i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2"/>
  <p:tag name="KSO_WM_UNIT_INDEX" val="2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90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4"/>
  <p:tag name="KSO_WM_UNIT_INDEX" val="4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50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"/>
  <p:tag name="KSO_WM_UNIT_INDEX" val="4"/>
  <p:tag name="KSO_WM_UNIT_LAYERLEVEL" val="1"/>
  <p:tag name="KSO_WM_UNIT_TYPE" val="i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副标题"/>
  <p:tag name="KSO_WM_UNIT_TYPE" val="b"/>
  <p:tag name="KSO_WM_UNIT_VALUE" val="10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"/>
  <p:tag name="KSO_WM_UNIT_INDEX" val="1"/>
  <p:tag name="KSO_WM_UNIT_LAYERLEVEL" val="1"/>
  <p:tag name="KSO_WM_UNIT_TYPE" val="i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"/>
  <p:tag name="KSO_WM_UNIT_INDEX" val="1"/>
  <p:tag name="KSO_WM_UNIT_LAYERLEVEL" val="1"/>
  <p:tag name="KSO_WM_UNIT_TYPE" val="i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96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"/>
  <p:tag name="KSO_WM_UNIT_INDEX" val="6"/>
  <p:tag name="KSO_WM_UNIT_LAYERLEVEL" val="1"/>
  <p:tag name="KSO_WM_UNIT_TYPE" val="i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  <p:tag name="KSO_WM_UNIT_NOCLEAR" val="0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4"/>
  <p:tag name="KSO_WM_UNIT_INDEX" val="4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3"/>
  <p:tag name="KSO_WM_UNIT_INDEX" val="3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90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4"/>
  <p:tag name="KSO_WM_UNIT_INDEX" val="14"/>
  <p:tag name="KSO_WM_UNIT_LAYERLEVEL" val="1"/>
  <p:tag name="KSO_WM_UNIT_TYPE" val="i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1*i*8"/>
  <p:tag name="KSO_WM_UNIT_INDEX" val="8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1*i*9"/>
  <p:tag name="KSO_WM_UNIT_INDEX" val="9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1*i*10"/>
  <p:tag name="KSO_WM_UNIT_INDEX" val="10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1*i*11"/>
  <p:tag name="KSO_WM_UNIT_INDEX" val="11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1*i*12"/>
  <p:tag name="KSO_WM_UNIT_INDEX" val="12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1*i*13"/>
  <p:tag name="KSO_WM_UNIT_INDEX" val="13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4"/>
  <p:tag name="KSO_WM_UNIT_INDEX" val="14"/>
  <p:tag name="KSO_WM_UNIT_LAYERLEVEL" val="1"/>
  <p:tag name="KSO_WM_UNIT_LINE_FILL_TYPE" val="2"/>
  <p:tag name="KSO_WM_UNIT_LINE_FORE_SCHEMECOLOR_INDEX" val="5"/>
  <p:tag name="KSO_WM_UNIT_LINE_FORE_SCHEMECOLOR_INDEX_BRIGHTNESS" val="0"/>
  <p:tag name="KSO_WM_UNIT_TYPE" val="i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62"/>
</p:tagLst>
</file>

<file path=ppt/tags/tag10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60"/>
</p:tagLst>
</file>

<file path=ppt/tags/tag1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0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0990"/>
  <p:tag name="KSO_WM_TEMPLATE_MASTER_TYPE" val="0"/>
  <p:tag name="KSO_WM_TEMPLATE_SUBCATEGORY" val="29"/>
  <p:tag name="KSO_WM_TEMPLATE_THUMBS_INDEX" val="1、9"/>
</p:tagLst>
</file>

<file path=ppt/tags/tag10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30"/>
</p:tagLst>
</file>

<file path=ppt/tags/tag10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es"/>
  <p:tag name="KSO_WM_UNIT_TYPE" val="b"/>
  <p:tag name="KSO_WM_UNIT_VALUE" val="80"/>
</p:tagLst>
</file>

<file path=ppt/tags/tag10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1*f*1"/>
  <p:tag name="KSO_WM_UNIT_INDEX" val="1"/>
  <p:tag name="KSO_WM_UNIT_LAYERLEVEL" val="1"/>
  <p:tag name="KSO_WM_UNIT_NOCLEAR" val="0"/>
  <p:tag name="KSO_WM_UNIT_PRESET_TEXT" val="YOUR LOGO"/>
  <p:tag name="KSO_WM_UNIT_SUBTYPE" val="g"/>
  <p:tag name="KSO_WM_UNIT_TYPE" val="f"/>
  <p:tag name="KSO_WM_UNIT_VALUE" val="36"/>
</p:tagLst>
</file>

<file path=ppt/tags/tag10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1*f*2"/>
  <p:tag name="KSO_WM_UNIT_INDEX" val="2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10"/>
</p:tagLst>
</file>

<file path=ppt/tags/tag109.xml><?xml version="1.0" encoding="utf-8"?>
<p:tagLst xmlns:p="http://schemas.openxmlformats.org/presentationml/2006/main">
  <p:tag name="KSO_WM_BEAUTIFY_FLAG" val="#wm#"/>
  <p:tag name="KSO_WM_SLIDE_ID" val="custom20230990_1"/>
  <p:tag name="KSO_WM_SLIDE_INDEX" val="1"/>
  <p:tag name="KSO_WM_SLIDE_ITEM_CNT" val="0"/>
  <p:tag name="KSO_WM_SLIDE_LAYOUT" val="a_b_f"/>
  <p:tag name="KSO_WM_SLIDE_LAYOUT_CNT" val="1_1_2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0990"/>
  <p:tag name="KSO_WM_TEMPLATE_MASTER_TYPE" val="0"/>
  <p:tag name="KSO_WM_TEMPLATE_SUBCATEGORY" val="29"/>
  <p:tag name="KSO_WM_TEMPLATE_THUMBS_INDEX" val="1、9"/>
</p:tagLst>
</file>

<file path=ppt/tags/tag110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3"/>
</p:tagLst>
</file>

<file path=ppt/tags/tag111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0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6,&quot;pos&quot;:0.5,&quot;transparency&quot;:0},{&quot;brightness&quot;:0,&quot;colorType&quot;:1,&quot;foreColorIndex&quot;:6,&quot;pos&quot;:0.75,&quot;transparency&quot;:1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0.550000011920929,&quot;transparency&quot;:0},{&quot;brightness&quot;:0,&quot;colorType&quot;:1,&quot;foreColorIndex&quot;:6,&quot;pos&quot;:0.800000011920929,&quot;transparency&quot;:1}],&quot;type&quot;:2},&quot;shadow&quot;:{&quot;brightness&quot;:-0.5,&quot;colorType&quot;:1,&quot;foreColorIndex&quot;:5,&quot;transparency&quot;:0.75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l_h_i*1_1_1"/>
  <p:tag name="KSO_WM_UNIT_INDEX" val="1_1_1"/>
  <p:tag name="KSO_WM_UNIT_LAYERLEVEL" val="1_1_1"/>
  <p:tag name="KSO_WM_UNIT_PRESET_TEXT" val="01"/>
  <p:tag name="KSO_WM_UNIT_SUBTYPE" val="d"/>
  <p:tag name="KSO_WM_UNIT_TYPE" val="l_h_i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输入目录标题"/>
  <p:tag name="KSO_WM_UNIT_TYPE" val="l_h_a"/>
  <p:tag name="KSO_WM_UNIT_VALUE" val="10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6,&quot;pos&quot;:0,&quot;transparency&quot;:1},{&quot;brightness&quot;:0,&quot;colorType&quot;:1,&quot;foreColorIndex&quot;:5,&quot;pos&quot;:1,&quot;transparency&quot;:0},{&quot;brightness&quot;:0,&quot;colorType&quot;:1,&quot;foreColorIndex&quot;:6,&quot;pos&quot;:0.6100000143051147,&quot;transparency&quot;:0.30000001192092896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l_h_i*1_1_2"/>
  <p:tag name="KSO_WM_UNIT_INDEX" val="1_1_2"/>
  <p:tag name="KSO_WM_UNIT_LAYERLEVEL" val="1_1_1"/>
  <p:tag name="KSO_WM_UNIT_TYPE" val="l_h_i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6,&quot;pos&quot;:0.5,&quot;transparency&quot;:0},{&quot;brightness&quot;:0,&quot;colorType&quot;:1,&quot;foreColorIndex&quot;:6,&quot;pos&quot;:0.75,&quot;transparency&quot;:1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0.550000011920929,&quot;transparency&quot;:0},{&quot;brightness&quot;:0,&quot;colorType&quot;:1,&quot;foreColorIndex&quot;:6,&quot;pos&quot;:0.800000011920929,&quot;transparency&quot;:1}],&quot;type&quot;:2},&quot;shadow&quot;:{&quot;brightness&quot;:-0.5,&quot;colorType&quot;:1,&quot;foreColorIndex&quot;:5,&quot;transparency&quot;:0.75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l_h_i*1_2_1"/>
  <p:tag name="KSO_WM_UNIT_INDEX" val="1_2_1"/>
  <p:tag name="KSO_WM_UNIT_LAYERLEVEL" val="1_1_1"/>
  <p:tag name="KSO_WM_UNIT_PRESET_TEXT" val="02"/>
  <p:tag name="KSO_WM_UNIT_SUBTYPE" val="d"/>
  <p:tag name="KSO_WM_UNIT_TYPE" val="l_h_i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输入目录标题"/>
  <p:tag name="KSO_WM_UNIT_TYPE" val="l_h_a"/>
  <p:tag name="KSO_WM_UNIT_VALUE" val="10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6,&quot;pos&quot;:0,&quot;transparency&quot;:1},{&quot;brightness&quot;:0,&quot;colorType&quot;:1,&quot;foreColorIndex&quot;:5,&quot;pos&quot;:1,&quot;transparency&quot;:0},{&quot;brightness&quot;:0,&quot;colorType&quot;:1,&quot;foreColorIndex&quot;:6,&quot;pos&quot;:0.6100000143051147,&quot;transparency&quot;:0.30000001192092896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l_h_i*1_2_2"/>
  <p:tag name="KSO_WM_UNIT_INDEX" val="1_2_2"/>
  <p:tag name="KSO_WM_UNIT_LAYERLEVEL" val="1_1_1"/>
  <p:tag name="KSO_WM_UNIT_TYPE" val="l_h_i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6,&quot;pos&quot;:0.5,&quot;transparency&quot;:0},{&quot;brightness&quot;:0,&quot;colorType&quot;:1,&quot;foreColorIndex&quot;:6,&quot;pos&quot;:0.75,&quot;transparency&quot;:1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0.550000011920929,&quot;transparency&quot;:0},{&quot;brightness&quot;:0,&quot;colorType&quot;:1,&quot;foreColorIndex&quot;:6,&quot;pos&quot;:0.800000011920929,&quot;transparency&quot;:1}],&quot;type&quot;:2},&quot;shadow&quot;:{&quot;brightness&quot;:-0.5,&quot;colorType&quot;:1,&quot;foreColorIndex&quot;:5,&quot;transparency&quot;:0.75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l_h_i*1_3_1"/>
  <p:tag name="KSO_WM_UNIT_INDEX" val="1_3_1"/>
  <p:tag name="KSO_WM_UNIT_LAYERLEVEL" val="1_1_1"/>
  <p:tag name="KSO_WM_UNIT_PRESET_TEXT" val="03"/>
  <p:tag name="KSO_WM_UNIT_SUBTYPE" val="d"/>
  <p:tag name="KSO_WM_UNIT_TYPE" val="l_h_i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输入目录标题"/>
  <p:tag name="KSO_WM_UNIT_TYPE" val="l_h_a"/>
  <p:tag name="KSO_WM_UNIT_VALUE" val="10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6,&quot;pos&quot;:0,&quot;transparency&quot;:1},{&quot;brightness&quot;:0,&quot;colorType&quot;:1,&quot;foreColorIndex&quot;:5,&quot;pos&quot;:1,&quot;transparency&quot;:0},{&quot;brightness&quot;:0,&quot;colorType&quot;:1,&quot;foreColorIndex&quot;:6,&quot;pos&quot;:0.6100000143051147,&quot;transparency&quot;:0.30000001192092896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l_h_i*1_3_2"/>
  <p:tag name="KSO_WM_UNIT_INDEX" val="1_3_2"/>
  <p:tag name="KSO_WM_UNIT_LAYERLEVEL" val="1_1_1"/>
  <p:tag name="KSO_WM_UNIT_TYPE" val="l_h_i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6,&quot;pos&quot;:0.5,&quot;transparency&quot;:0},{&quot;brightness&quot;:0,&quot;colorType&quot;:1,&quot;foreColorIndex&quot;:6,&quot;pos&quot;:0.75,&quot;transparency&quot;:1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0.550000011920929,&quot;transparency&quot;:0},{&quot;brightness&quot;:0,&quot;colorType&quot;:1,&quot;foreColorIndex&quot;:6,&quot;pos&quot;:0.800000011920929,&quot;transparency&quot;:1}],&quot;type&quot;:2},&quot;shadow&quot;:{&quot;brightness&quot;:-0.5,&quot;colorType&quot;:1,&quot;foreColorIndex&quot;:5,&quot;transparency&quot;:0.75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l_h_i*1_4_1"/>
  <p:tag name="KSO_WM_UNIT_INDEX" val="1_4_1"/>
  <p:tag name="KSO_WM_UNIT_LAYERLEVEL" val="1_1_1"/>
  <p:tag name="KSO_WM_UNIT_PRESET_TEXT" val="04"/>
  <p:tag name="KSO_WM_UNIT_SUBTYPE" val="d"/>
  <p:tag name="KSO_WM_UNIT_TYPE" val="l_h_i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输入目录标题"/>
  <p:tag name="KSO_WM_UNIT_TYPE" val="l_h_a"/>
  <p:tag name="KSO_WM_UNIT_VALUE" val="10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6,&quot;pos&quot;:0,&quot;transparency&quot;:1},{&quot;brightness&quot;:0,&quot;colorType&quot;:1,&quot;foreColorIndex&quot;:5,&quot;pos&quot;:1,&quot;transparency&quot;:0},{&quot;brightness&quot;:0,&quot;colorType&quot;:1,&quot;foreColorIndex&quot;:6,&quot;pos&quot;:0.6100000143051147,&quot;transparency&quot;:0.30000001192092896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l_h_i*1_4_2"/>
  <p:tag name="KSO_WM_UNIT_INDEX" val="1_4_2"/>
  <p:tag name="KSO_WM_UNIT_LAYERLEVEL" val="1_1_1"/>
  <p:tag name="KSO_WM_UNIT_TYPE" val="l_h_i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6,&quot;pos&quot;:0.5,&quot;transparency&quot;:0},{&quot;brightness&quot;:0,&quot;colorType&quot;:1,&quot;foreColorIndex&quot;:6,&quot;pos&quot;:0.75,&quot;transparency&quot;:1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0.550000011920929,&quot;transparency&quot;:0},{&quot;brightness&quot;:0,&quot;colorType&quot;:1,&quot;foreColorIndex&quot;:6,&quot;pos&quot;:0.800000011920929,&quot;transparency&quot;:1}],&quot;type&quot;:2},&quot;shadow&quot;:{&quot;brightness&quot;:-0.5,&quot;colorType&quot;:1,&quot;foreColorIndex&quot;:5,&quot;transparency&quot;:0.75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l_h_i*1_5_1"/>
  <p:tag name="KSO_WM_UNIT_INDEX" val="1_5_1"/>
  <p:tag name="KSO_WM_UNIT_LAYERLEVEL" val="1_1_1"/>
  <p:tag name="KSO_WM_UNIT_PRESET_TEXT" val="05"/>
  <p:tag name="KSO_WM_UNIT_SUBTYPE" val="d"/>
  <p:tag name="KSO_WM_UNIT_TYPE" val="l_h_i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单击输入目录标题"/>
  <p:tag name="KSO_WM_UNIT_TYPE" val="l_h_a"/>
  <p:tag name="KSO_WM_UNIT_VALUE" val="10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6,&quot;pos&quot;:0,&quot;transparency&quot;:1},{&quot;brightness&quot;:0,&quot;colorType&quot;:1,&quot;foreColorIndex&quot;:5,&quot;pos&quot;:1,&quot;transparency&quot;:0},{&quot;brightness&quot;:0,&quot;colorType&quot;:1,&quot;foreColorIndex&quot;:6,&quot;pos&quot;:0.6100000143051147,&quot;transparency&quot;:0.30000001192092896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l_h_i*1_5_2"/>
  <p:tag name="KSO_WM_UNIT_INDEX" val="1_5_2"/>
  <p:tag name="KSO_WM_UNIT_LAYERLEVEL" val="1_1_1"/>
  <p:tag name="KSO_WM_UNIT_TYPE" val="l_h_i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6,&quot;pos&quot;:0.5,&quot;transparency&quot;:0},{&quot;brightness&quot;:0,&quot;colorType&quot;:1,&quot;foreColorIndex&quot;:6,&quot;pos&quot;:0.75,&quot;transparency&quot;:1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0.550000011920929,&quot;transparency&quot;:0},{&quot;brightness&quot;:0,&quot;colorType&quot;:1,&quot;foreColorIndex&quot;:6,&quot;pos&quot;:0.800000011920929,&quot;transparency&quot;:1}],&quot;type&quot;:2},&quot;shadow&quot;:{&quot;brightness&quot;:-0.5,&quot;colorType&quot;:1,&quot;foreColorIndex&quot;:5,&quot;transparency&quot;:0.75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l_h_i*1_6_1"/>
  <p:tag name="KSO_WM_UNIT_INDEX" val="1_6_1"/>
  <p:tag name="KSO_WM_UNIT_LAYERLEVEL" val="1_1_1"/>
  <p:tag name="KSO_WM_UNIT_PRESET_TEXT" val="06"/>
  <p:tag name="KSO_WM_UNIT_SUBTYPE" val="d"/>
  <p:tag name="KSO_WM_UNIT_TYPE" val="l_h_i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单击输入目录标题"/>
  <p:tag name="KSO_WM_UNIT_TYPE" val="l_h_a"/>
  <p:tag name="KSO_WM_UNIT_VALUE" val="10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6,&quot;pos&quot;:0,&quot;transparency&quot;:1},{&quot;brightness&quot;:0,&quot;colorType&quot;:1,&quot;foreColorIndex&quot;:5,&quot;pos&quot;:1,&quot;transparency&quot;:0},{&quot;brightness&quot;:0,&quot;colorType&quot;:1,&quot;foreColorIndex&quot;:6,&quot;pos&quot;:0.6100000143051147,&quot;transparency&quot;:0.30000001192092896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l_h_i*1_6_2"/>
  <p:tag name="KSO_WM_UNIT_INDEX" val="1_6_2"/>
  <p:tag name="KSO_WM_UNIT_LAYERLEVEL" val="1_1_1"/>
  <p:tag name="KSO_WM_UNIT_TYPE" val="l_h_i"/>
</p:tagLst>
</file>

<file path=ppt/tags/tag130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990_6"/>
  <p:tag name="KSO_WM_SLIDE_INDEX" val="6"/>
  <p:tag name="KSO_WM_SLIDE_ITEM_CNT" val="6"/>
  <p:tag name="KSO_WM_SLIDE_LAYOUT" val="a_b_l"/>
  <p:tag name="KSO_WM_SLIDE_LAYOUT_CNT" val="1_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0990"/>
  <p:tag name="KSO_WM_TEMPLATE_MASTER_TYPE" val="0"/>
  <p:tag name="KSO_WM_TEMPLATE_SUBCATEGORY" val="29"/>
</p:tagLst>
</file>

<file path=ppt/tags/tag13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3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0"/>
  <p:tag name="KSO_WM_UNIT_COMPATIBLE" val="1"/>
  <p:tag name="KSO_WM_UNIT_DIAGRAM_ISNUMVISUAL" val="0"/>
  <p:tag name="KSO_WM_UNIT_DIAGRAM_ISREFERUNIT" val="0"/>
  <p:tag name="KSO_WM_UNIT_HIGHLIGHT" val="0"/>
  <p:tag name="KSO_WM_UNIT_ID" val="custom20230990_7*e*1"/>
  <p:tag name="KSO_WM_UNIT_INDEX" val="1"/>
  <p:tag name="KSO_WM_UNIT_LAYERLEVEL" val="1"/>
  <p:tag name="KSO_WM_UNIT_NOCLEAR" val="0"/>
  <p:tag name="KSO_WM_UNIT_PRESET_TEXT" val="PART 01"/>
  <p:tag name="KSO_WM_UNIT_TYPE" val="e"/>
  <p:tag name="KSO_WM_UNIT_VALUE" val="13"/>
</p:tagLst>
</file>

<file path=ppt/tags/tag133.xml><?xml version="1.0" encoding="utf-8"?>
<p:tagLst xmlns:p="http://schemas.openxmlformats.org/presentationml/2006/main">
  <p:tag name="KSO_WM_BEAUTIFY_FLAG" val="#wm#"/>
  <p:tag name="KSO_WM_SLIDE_ID" val="custom20230990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90"/>
  <p:tag name="KSO_WM_TEMPLATE_MASTER_TYPE" val="0"/>
  <p:tag name="KSO_WM_TEMPLATE_SUBCATEGORY" val="29"/>
</p:tagLst>
</file>

<file path=ppt/tags/tag13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3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0"/>
  <p:tag name="KSO_WM_UNIT_COMPATIBLE" val="1"/>
  <p:tag name="KSO_WM_UNIT_DIAGRAM_ISNUMVISUAL" val="0"/>
  <p:tag name="KSO_WM_UNIT_DIAGRAM_ISREFERUNIT" val="0"/>
  <p:tag name="KSO_WM_UNIT_HIGHLIGHT" val="0"/>
  <p:tag name="KSO_WM_UNIT_ID" val="custom20230990_7*e*1"/>
  <p:tag name="KSO_WM_UNIT_INDEX" val="1"/>
  <p:tag name="KSO_WM_UNIT_LAYERLEVEL" val="1"/>
  <p:tag name="KSO_WM_UNIT_NOCLEAR" val="0"/>
  <p:tag name="KSO_WM_UNIT_PRESET_TEXT" val="PART 02"/>
  <p:tag name="KSO_WM_UNIT_TYPE" val="e"/>
  <p:tag name="KSO_WM_UNIT_VALUE" val="13"/>
</p:tagLst>
</file>

<file path=ppt/tags/tag136.xml><?xml version="1.0" encoding="utf-8"?>
<p:tagLst xmlns:p="http://schemas.openxmlformats.org/presentationml/2006/main">
  <p:tag name="KSO_WM_BEAUTIFY_FLAG" val="#wm#"/>
  <p:tag name="KSO_WM_SLIDE_ID" val="custom20230990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90"/>
  <p:tag name="KSO_WM_TEMPLATE_MASTER_TYPE" val="0"/>
  <p:tag name="KSO_WM_TEMPLATE_SUBCATEGORY" val="29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1"/>
  <p:tag name="KSO_WM_UNIT_INDEX" val="1_1_1"/>
  <p:tag name="KSO_WM_UNIT_LAYERLEVEL" val="1_1_1"/>
  <p:tag name="KSO_WM_UNIT_TYPE" val="l_h_i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1"/>
  <p:tag name="KSO_WM_UNIT_INDEX" val="1_2_1"/>
  <p:tag name="KSO_WM_UNIT_LAYERLEVEL" val="1_1_1"/>
  <p:tag name="KSO_WM_UNIT_TYPE" val="l_h_i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1"/>
  <p:tag name="KSO_WM_UNIT_INDEX" val="1_3_1"/>
  <p:tag name="KSO_WM_UNIT_LAYERLEVEL" val="1_1_1"/>
  <p:tag name="KSO_WM_UNIT_TYPE" val="l_h_i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1"/>
  <p:tag name="KSO_WM_UNIT_INDEX" val="1_4_1"/>
  <p:tag name="KSO_WM_UNIT_LAYERLEVEL" val="1_1_1"/>
  <p:tag name="KSO_WM_UNIT_TYPE" val="l_h_i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3"/>
  <p:tag name="KSO_WM_UNIT_INDEX" val="1_3_3"/>
  <p:tag name="KSO_WM_UNIT_LAYERLEVEL" val="1_1_1"/>
  <p:tag name="KSO_WM_UNIT_TYPE" val="l_h_i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4"/>
  <p:tag name="KSO_WM_UNIT_INDEX" val="1_3_4"/>
  <p:tag name="KSO_WM_UNIT_LAYERLEVEL" val="1_1_1"/>
  <p:tag name="KSO_WM_UNIT_TYPE" val="l_h_i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3_1"/>
  <p:tag name="KSO_WM_UNIT_INDEX" val="1_3_1"/>
  <p:tag name="KSO_WM_UNIT_LAYERLEVEL" val="1_1_1"/>
  <p:tag name="KSO_WM_UNIT_TYPE" val="l_h_i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2"/>
  <p:tag name="KSO_WM_UNIT_INDEX" val="1_3_2"/>
  <p:tag name="KSO_WM_UNIT_LAYERLEVEL" val="1_1_1"/>
  <p:tag name="KSO_WM_UNIT_TYPE" val="l_h_i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3"/>
  <p:tag name="KSO_WM_UNIT_INDEX" val="1_1_3"/>
  <p:tag name="KSO_WM_UNIT_LAYERLEVEL" val="1_1_1"/>
  <p:tag name="KSO_WM_UNIT_TYPE" val="l_h_i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4"/>
  <p:tag name="KSO_WM_UNIT_INDEX" val="1_1_4"/>
  <p:tag name="KSO_WM_UNIT_LAYERLEVEL" val="1_1_1"/>
  <p:tag name="KSO_WM_UNIT_TYPE" val="l_h_i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1_1"/>
  <p:tag name="KSO_WM_UNIT_INDEX" val="1_1_1"/>
  <p:tag name="KSO_WM_UNIT_LAYERLEVEL" val="1_1_1"/>
  <p:tag name="KSO_WM_UNIT_TYPE" val="l_h_i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2"/>
  <p:tag name="KSO_WM_UNIT_INDEX" val="1_1_2"/>
  <p:tag name="KSO_WM_UNIT_LAYERLEVEL" val="1_1_1"/>
  <p:tag name="KSO_WM_UNIT_TYPE" val="l_h_i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3"/>
  <p:tag name="KSO_WM_UNIT_INDEX" val="1_2_3"/>
  <p:tag name="KSO_WM_UNIT_LAYERLEVEL" val="1_1_1"/>
  <p:tag name="KSO_WM_UNIT_TYPE" val="l_h_i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4"/>
  <p:tag name="KSO_WM_UNIT_INDEX" val="1_2_4"/>
  <p:tag name="KSO_WM_UNIT_LAYERLEVEL" val="1_1_1"/>
  <p:tag name="KSO_WM_UNIT_TYPE" val="l_h_i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2_1"/>
  <p:tag name="KSO_WM_UNIT_INDEX" val="1_2_1"/>
  <p:tag name="KSO_WM_UNIT_LAYERLEVEL" val="1_1_1"/>
  <p:tag name="KSO_WM_UNIT_TYPE" val="l_h_i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2"/>
  <p:tag name="KSO_WM_UNIT_INDEX" val="1_2_2"/>
  <p:tag name="KSO_WM_UNIT_LAYERLEVEL" val="1_1_1"/>
  <p:tag name="KSO_WM_UNIT_TYPE" val="l_h_i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3"/>
  <p:tag name="KSO_WM_UNIT_INDEX" val="1_4_3"/>
  <p:tag name="KSO_WM_UNIT_LAYERLEVEL" val="1_1_1"/>
  <p:tag name="KSO_WM_UNIT_TYPE" val="l_h_i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4"/>
  <p:tag name="KSO_WM_UNIT_INDEX" val="1_4_4"/>
  <p:tag name="KSO_WM_UNIT_LAYERLEVEL" val="1_1_1"/>
  <p:tag name="KSO_WM_UNIT_TYPE" val="l_h_i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4_1"/>
  <p:tag name="KSO_WM_UNIT_INDEX" val="1_4_1"/>
  <p:tag name="KSO_WM_UNIT_LAYERLEVEL" val="1_1_1"/>
  <p:tag name="KSO_WM_UNIT_TYPE" val="l_h_i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2"/>
  <p:tag name="KSO_WM_UNIT_INDEX" val="1_4_2"/>
  <p:tag name="KSO_WM_UNIT_LAYERLEVEL" val="1_1_1"/>
  <p:tag name="KSO_WM_UNIT_TYPE" val="l_h_i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8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8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0"/>
  <p:tag name="KSO_WM_UNIT_COMPATIBLE" val="1"/>
  <p:tag name="KSO_WM_UNIT_DIAGRAM_ISNUMVISUAL" val="0"/>
  <p:tag name="KSO_WM_UNIT_DIAGRAM_ISREFERUNIT" val="0"/>
  <p:tag name="KSO_WM_UNIT_HIGHLIGHT" val="0"/>
  <p:tag name="KSO_WM_UNIT_ID" val="custom20230990_7*e*1"/>
  <p:tag name="KSO_WM_UNIT_INDEX" val="1"/>
  <p:tag name="KSO_WM_UNIT_LAYERLEVEL" val="1"/>
  <p:tag name="KSO_WM_UNIT_NOCLEAR" val="0"/>
  <p:tag name="KSO_WM_UNIT_PRESET_TEXT" val="PART 03"/>
  <p:tag name="KSO_WM_UNIT_TYPE" val="e"/>
  <p:tag name="KSO_WM_UNIT_VALUE" val="13"/>
</p:tagLst>
</file>

<file path=ppt/tags/tag187.xml><?xml version="1.0" encoding="utf-8"?>
<p:tagLst xmlns:p="http://schemas.openxmlformats.org/presentationml/2006/main">
  <p:tag name="KSO_WM_BEAUTIFY_FLAG" val="#wm#"/>
  <p:tag name="KSO_WM_SLIDE_ID" val="custom20230990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90"/>
  <p:tag name="KSO_WM_TEMPLATE_MASTER_TYPE" val="0"/>
  <p:tag name="KSO_WM_TEMPLATE_SUBCATEGORY" val="29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1"/>
  <p:tag name="KSO_WM_UNIT_INDEX" val="1_1_1"/>
  <p:tag name="KSO_WM_UNIT_LAYERLEVEL" val="1_1_1"/>
  <p:tag name="KSO_WM_UNIT_TYPE" val="l_h_i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2"/>
  <p:tag name="KSO_WM_UNIT_INDEX" val="1_1_2"/>
  <p:tag name="KSO_WM_UNIT_LAYERLEVEL" val="1_1_1"/>
  <p:tag name="KSO_WM_UNIT_TYPE" val="l_h_i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1"/>
  <p:tag name="KSO_WM_UNIT_INDEX" val="1_2_1"/>
  <p:tag name="KSO_WM_UNIT_LAYERLEVEL" val="1_1_1"/>
  <p:tag name="KSO_WM_UNIT_LINE_FORE_SCHEMECOLOR_INDEX" val="7"/>
  <p:tag name="KSO_WM_UNIT_TYPE" val="l_h_i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2"/>
  <p:tag name="KSO_WM_UNIT_INDEX" val="1_2_2"/>
  <p:tag name="KSO_WM_UNIT_LAYERLEVEL" val="1_1_1"/>
  <p:tag name="KSO_WM_UNIT_TYPE" val="l_h_i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1"/>
  <p:tag name="KSO_WM_UNIT_INDEX" val="1_3_1"/>
  <p:tag name="KSO_WM_UNIT_LAYERLEVEL" val="1_1_1"/>
  <p:tag name="KSO_WM_UNIT_TYPE" val="l_h_i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2"/>
  <p:tag name="KSO_WM_UNIT_INDEX" val="1_3_2"/>
  <p:tag name="KSO_WM_UNIT_LAYERLEVEL" val="1_1_1"/>
  <p:tag name="KSO_WM_UNIT_TYPE" val="l_h_i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1"/>
  <p:tag name="KSO_WM_UNIT_INDEX" val="1_4_1"/>
  <p:tag name="KSO_WM_UNIT_LAYERLEVEL" val="1_1_1"/>
  <p:tag name="KSO_WM_UNIT_LINE_FORE_SCHEMECOLOR_INDEX" val="7"/>
  <p:tag name="KSO_WM_UNIT_TYPE" val="l_h_i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2"/>
  <p:tag name="KSO_WM_UNIT_INDEX" val="1_4_2"/>
  <p:tag name="KSO_WM_UNIT_LAYERLEVEL" val="1_1_1"/>
  <p:tag name="KSO_WM_UNIT_TYPE" val="l_h_i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1_1"/>
  <p:tag name="KSO_WM_UNIT_INDEX" val="1_1_1"/>
  <p:tag name="KSO_WM_UNIT_LAYERLEVEL" val="1_1_1"/>
  <p:tag name="KSO_WM_UNIT_TYPE" val="l_h_i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1_2"/>
  <p:tag name="KSO_WM_UNIT_INDEX" val="1_1_2"/>
  <p:tag name="KSO_WM_UNIT_LAYERLEVEL" val="1_1_1"/>
  <p:tag name="KSO_WM_UNIT_TYPE" val="l_h_i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2_1"/>
  <p:tag name="KSO_WM_UNIT_INDEX" val="1_2_1"/>
  <p:tag name="KSO_WM_UNIT_LAYERLEVEL" val="1_1_1"/>
  <p:tag name="KSO_WM_UNIT_TYPE" val="l_h_i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2_2"/>
  <p:tag name="KSO_WM_UNIT_INDEX" val="1_2_2"/>
  <p:tag name="KSO_WM_UNIT_LAYERLEVEL" val="1_1_1"/>
  <p:tag name="KSO_WM_UNIT_TYPE" val="l_h_i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3_1"/>
  <p:tag name="KSO_WM_UNIT_INDEX" val="1_3_1"/>
  <p:tag name="KSO_WM_UNIT_LAYERLEVEL" val="1_1_1"/>
  <p:tag name="KSO_WM_UNIT_TYPE" val="l_h_i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3_2"/>
  <p:tag name="KSO_WM_UNIT_INDEX" val="1_3_2"/>
  <p:tag name="KSO_WM_UNIT_LAYERLEVEL" val="1_1_1"/>
  <p:tag name="KSO_WM_UNIT_TYPE" val="l_h_i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4_1"/>
  <p:tag name="KSO_WM_UNIT_INDEX" val="1_4_1"/>
  <p:tag name="KSO_WM_UNIT_LAYERLEVEL" val="1_1_1"/>
  <p:tag name="KSO_WM_UNIT_TYPE" val="l_h_i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4_2"/>
  <p:tag name="KSO_WM_UNIT_INDEX" val="1_4_2"/>
  <p:tag name="KSO_WM_UNIT_LAYERLEVEL" val="1_1_1"/>
  <p:tag name="KSO_WM_UNIT_TYPE" val="l_h_i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1_1"/>
  <p:tag name="KSO_WM_UNIT_INDEX" val="1_1_1"/>
  <p:tag name="KSO_WM_UNIT_LAYERLEVEL" val="1_1_1"/>
  <p:tag name="KSO_WM_UNIT_TYPE" val="l_h_i"/>
</p:tagLst>
</file>

<file path=ppt/tags/tag21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1_2"/>
  <p:tag name="KSO_WM_UNIT_INDEX" val="1_1_2"/>
  <p:tag name="KSO_WM_UNIT_LAYERLEVEL" val="1_1_1"/>
  <p:tag name="KSO_WM_UNIT_TYPE" val="l_h_i"/>
</p:tagLst>
</file>

<file path=ppt/tags/tag2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2_1"/>
  <p:tag name="KSO_WM_UNIT_INDEX" val="1_2_1"/>
  <p:tag name="KSO_WM_UNIT_LAYERLEVEL" val="1_1_1"/>
  <p:tag name="KSO_WM_UNIT_TYPE" val="l_h_i"/>
</p:tagLst>
</file>

<file path=ppt/tags/tag21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2_2"/>
  <p:tag name="KSO_WM_UNIT_INDEX" val="1_2_2"/>
  <p:tag name="KSO_WM_UNIT_LAYERLEVEL" val="1_1_1"/>
  <p:tag name="KSO_WM_UNIT_TYPE" val="l_h_i"/>
</p:tagLst>
</file>

<file path=ppt/tags/tag2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3_1"/>
  <p:tag name="KSO_WM_UNIT_INDEX" val="1_3_1"/>
  <p:tag name="KSO_WM_UNIT_LAYERLEVEL" val="1_1_1"/>
  <p:tag name="KSO_WM_UNIT_TYPE" val="l_h_i"/>
</p:tagLst>
</file>

<file path=ppt/tags/tag21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3_2"/>
  <p:tag name="KSO_WM_UNIT_INDEX" val="1_3_2"/>
  <p:tag name="KSO_WM_UNIT_LAYERLEVEL" val="1_1_1"/>
  <p:tag name="KSO_WM_UNIT_TYPE" val="l_h_i"/>
</p:tagLst>
</file>

<file path=ppt/tags/tag2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4_1"/>
  <p:tag name="KSO_WM_UNIT_INDEX" val="1_4_1"/>
  <p:tag name="KSO_WM_UNIT_LAYERLEVEL" val="1_1_1"/>
  <p:tag name="KSO_WM_UNIT_TYPE" val="l_h_i"/>
</p:tagLst>
</file>

<file path=ppt/tags/tag21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4_2"/>
  <p:tag name="KSO_WM_UNIT_INDEX" val="1_4_2"/>
  <p:tag name="KSO_WM_UNIT_LAYERLEVEL" val="1_1_1"/>
  <p:tag name="KSO_WM_UNIT_TYPE" val="l_h_i"/>
</p:tagLst>
</file>

<file path=ppt/tags/tag2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2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22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0"/>
  <p:tag name="KSO_WM_UNIT_COMPATIBLE" val="1"/>
  <p:tag name="KSO_WM_UNIT_DIAGRAM_ISNUMVISUAL" val="0"/>
  <p:tag name="KSO_WM_UNIT_DIAGRAM_ISREFERUNIT" val="0"/>
  <p:tag name="KSO_WM_UNIT_HIGHLIGHT" val="0"/>
  <p:tag name="KSO_WM_UNIT_ID" val="custom20230990_7*e*1"/>
  <p:tag name="KSO_WM_UNIT_INDEX" val="1"/>
  <p:tag name="KSO_WM_UNIT_LAYERLEVEL" val="1"/>
  <p:tag name="KSO_WM_UNIT_NOCLEAR" val="0"/>
  <p:tag name="KSO_WM_UNIT_PRESET_TEXT" val="PART 04"/>
  <p:tag name="KSO_WM_UNIT_TYPE" val="e"/>
  <p:tag name="KSO_WM_UNIT_VALUE" val="13"/>
</p:tagLst>
</file>

<file path=ppt/tags/tag226.xml><?xml version="1.0" encoding="utf-8"?>
<p:tagLst xmlns:p="http://schemas.openxmlformats.org/presentationml/2006/main">
  <p:tag name="KSO_WM_BEAUTIFY_FLAG" val="#wm#"/>
  <p:tag name="KSO_WM_SLIDE_ID" val="custom20230990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90"/>
  <p:tag name="KSO_WM_TEMPLATE_MASTER_TYPE" val="0"/>
  <p:tag name="KSO_WM_TEMPLATE_SUBCATEGORY" val="29"/>
</p:tagLst>
</file>

<file path=ppt/tags/tag22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3"/>
  <p:tag name="KSO_WM_UNIT_INDEX" val="1_3_3"/>
  <p:tag name="KSO_WM_UNIT_LAYERLEVEL" val="1_1_1"/>
  <p:tag name="KSO_WM_UNIT_TYPE" val="l_h_i"/>
</p:tagLst>
</file>

<file path=ppt/tags/tag22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4"/>
  <p:tag name="KSO_WM_UNIT_INDEX" val="1_3_4"/>
  <p:tag name="KSO_WM_UNIT_LAYERLEVEL" val="1_1_1"/>
  <p:tag name="KSO_WM_UNIT_TYPE" val="l_h_i"/>
</p:tagLst>
</file>

<file path=ppt/tags/tag22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3_1"/>
  <p:tag name="KSO_WM_UNIT_INDEX" val="1_3_1"/>
  <p:tag name="KSO_WM_UNIT_LAYERLEVEL" val="1_1_1"/>
  <p:tag name="KSO_WM_UNIT_TYPE" val="l_h_i"/>
</p:tagLst>
</file>

<file path=ppt/tags/tag23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2"/>
  <p:tag name="KSO_WM_UNIT_INDEX" val="1_3_2"/>
  <p:tag name="KSO_WM_UNIT_LAYERLEVEL" val="1_1_1"/>
  <p:tag name="KSO_WM_UNIT_TYPE" val="l_h_i"/>
</p:tagLst>
</file>

<file path=ppt/tags/tag23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3"/>
  <p:tag name="KSO_WM_UNIT_INDEX" val="1_1_3"/>
  <p:tag name="KSO_WM_UNIT_LAYERLEVEL" val="1_1_1"/>
  <p:tag name="KSO_WM_UNIT_TYPE" val="l_h_i"/>
</p:tagLst>
</file>

<file path=ppt/tags/tag2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4"/>
  <p:tag name="KSO_WM_UNIT_INDEX" val="1_1_4"/>
  <p:tag name="KSO_WM_UNIT_LAYERLEVEL" val="1_1_1"/>
  <p:tag name="KSO_WM_UNIT_TYPE" val="l_h_i"/>
</p:tagLst>
</file>

<file path=ppt/tags/tag23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1_1"/>
  <p:tag name="KSO_WM_UNIT_INDEX" val="1_1_1"/>
  <p:tag name="KSO_WM_UNIT_LAYERLEVEL" val="1_1_1"/>
  <p:tag name="KSO_WM_UNIT_TYPE" val="l_h_i"/>
</p:tagLst>
</file>

<file path=ppt/tags/tag2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2"/>
  <p:tag name="KSO_WM_UNIT_INDEX" val="1_1_2"/>
  <p:tag name="KSO_WM_UNIT_LAYERLEVEL" val="1_1_1"/>
  <p:tag name="KSO_WM_UNIT_TYPE" val="l_h_i"/>
</p:tagLst>
</file>

<file path=ppt/tags/tag23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3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3"/>
  <p:tag name="KSO_WM_UNIT_INDEX" val="1_2_3"/>
  <p:tag name="KSO_WM_UNIT_LAYERLEVEL" val="1_1_1"/>
  <p:tag name="KSO_WM_UNIT_TYPE" val="l_h_i"/>
</p:tagLst>
</file>

<file path=ppt/tags/tag2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4"/>
  <p:tag name="KSO_WM_UNIT_INDEX" val="1_2_4"/>
  <p:tag name="KSO_WM_UNIT_LAYERLEVEL" val="1_1_1"/>
  <p:tag name="KSO_WM_UNIT_TYPE" val="l_h_i"/>
</p:tagLst>
</file>

<file path=ppt/tags/tag2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2_1"/>
  <p:tag name="KSO_WM_UNIT_INDEX" val="1_2_1"/>
  <p:tag name="KSO_WM_UNIT_LAYERLEVEL" val="1_1_1"/>
  <p:tag name="KSO_WM_UNIT_TYPE" val="l_h_i"/>
</p:tagLst>
</file>

<file path=ppt/tags/tag2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2"/>
  <p:tag name="KSO_WM_UNIT_INDEX" val="1_2_2"/>
  <p:tag name="KSO_WM_UNIT_LAYERLEVEL" val="1_1_1"/>
  <p:tag name="KSO_WM_UNIT_TYPE" val="l_h_i"/>
</p:tagLst>
</file>

<file path=ppt/tags/tag2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3"/>
  <p:tag name="KSO_WM_UNIT_INDEX" val="1_4_3"/>
  <p:tag name="KSO_WM_UNIT_LAYERLEVEL" val="1_1_1"/>
  <p:tag name="KSO_WM_UNIT_TYPE" val="l_h_i"/>
</p:tagLst>
</file>

<file path=ppt/tags/tag2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4"/>
  <p:tag name="KSO_WM_UNIT_INDEX" val="1_4_4"/>
  <p:tag name="KSO_WM_UNIT_LAYERLEVEL" val="1_1_1"/>
  <p:tag name="KSO_WM_UNIT_TYPE" val="l_h_i"/>
</p:tagLst>
</file>

<file path=ppt/tags/tag2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4_1"/>
  <p:tag name="KSO_WM_UNIT_INDEX" val="1_4_1"/>
  <p:tag name="KSO_WM_UNIT_LAYERLEVEL" val="1_1_1"/>
  <p:tag name="KSO_WM_UNIT_TYPE" val="l_h_i"/>
</p:tagLst>
</file>

<file path=ppt/tags/tag2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2"/>
  <p:tag name="KSO_WM_UNIT_INDEX" val="1_4_2"/>
  <p:tag name="KSO_WM_UNIT_LAYERLEVEL" val="1_1_1"/>
  <p:tag name="KSO_WM_UNIT_TYPE" val="l_h_i"/>
</p:tagLst>
</file>

<file path=ppt/tags/tag2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4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47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自定义 132">
      <a:dk1>
        <a:srgbClr val="000000"/>
      </a:dk1>
      <a:lt1>
        <a:srgbClr val="FFFFFF"/>
      </a:lt1>
      <a:dk2>
        <a:srgbClr val="003248"/>
      </a:dk2>
      <a:lt2>
        <a:srgbClr val="E8F7FE"/>
      </a:lt2>
      <a:accent1>
        <a:srgbClr val="FF3B3B"/>
      </a:accent1>
      <a:accent2>
        <a:srgbClr val="FF542D"/>
      </a:accent2>
      <a:accent3>
        <a:srgbClr val="FF7429"/>
      </a:accent3>
      <a:accent4>
        <a:srgbClr val="FE8F00"/>
      </a:accent4>
      <a:accent5>
        <a:srgbClr val="FFB005"/>
      </a:accent5>
      <a:accent6>
        <a:srgbClr val="FFC000"/>
      </a:accent6>
      <a:hlink>
        <a:srgbClr val="304FFE"/>
      </a:hlink>
      <a:folHlink>
        <a:srgbClr val="492067"/>
      </a:folHlink>
    </a:clrScheme>
    <a:fontScheme name="主题字体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gradFill>
          <a:gsLst>
            <a:gs pos="0">
              <a:schemeClr val="accent2">
                <a:alpha val="80000"/>
              </a:schemeClr>
            </a:gs>
            <a:gs pos="48000">
              <a:schemeClr val="accent2">
                <a:alpha val="70000"/>
              </a:schemeClr>
            </a:gs>
            <a:gs pos="100000">
              <a:schemeClr val="accent1"/>
            </a:gs>
          </a:gsLst>
          <a:lin ang="10800000" scaled="1"/>
        </a:gradFill>
        <a:ln>
          <a:noFill/>
        </a:ln>
      </a:spPr>
      <a:bodyPr anchor="ctr" rtlCol="0"/>
      <a:lstStyle>
        <a:defPPr algn="ctr"/>
      </a:lstStyle>
      <a:style>
        <a:lnRef idx="2">
          <a:schemeClr val="accent1">
            <a:shade val="15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</a:objectDefaul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62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0">
      <vt:lpstr>Arial</vt:lpstr>
      <vt:lpstr>Calibri</vt:lpstr>
      <vt:lpstr>微软雅黑</vt:lpstr>
      <vt:lpstr>+中文标题</vt:lpstr>
      <vt:lpstr>宋体</vt:lpstr>
      <vt:lpstr>Office Theme</vt:lpstr>
      <vt:lpstr>污染防治攻坚战湿地保护专项行动实施方案</vt:lpstr>
      <vt:lpstr>目录</vt:lpstr>
      <vt:lpstr>添加章节标题</vt:lpstr>
      <vt:lpstr>背景与意义</vt:lpstr>
      <vt:lpstr>污染防治攻坚战背景</vt:lpstr>
      <vt:lpstr>湿地保护的重要性</vt:lpstr>
      <vt:lpstr>专项行动的意义</vt:lpstr>
      <vt:lpstr>目标与任务</vt:lpstr>
      <vt:lpstr>总体目标</vt:lpstr>
      <vt:lpstr>主要任务</vt:lpstr>
      <vt:lpstr>具体措施</vt:lpstr>
      <vt:lpstr>组织与实施</vt:lpstr>
      <vt:lpstr>组织机构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2024-08-29T07:00:26.351</cp:lastPrinted>
  <dcterms:created xsi:type="dcterms:W3CDTF">2024-08-28T23:00:26Z</dcterms:created>
  <dcterms:modified xsi:type="dcterms:W3CDTF">2024-08-28T23:00:28Z</dcterms:modified>
</cp:coreProperties>
</file>