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035F5-FE5F-47AE-84AA-BD424D1B8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45F7-78B0-40FE-9A82-80531C1D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6785D-90E7-45CF-AEEA-587FA2D1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5D06D-8372-460F-B7ED-E96BD8FC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FDB9B-C963-4318-8EC5-3CD559D0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1D68A-FDB2-43C9-90A0-B2F16F968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A2A398-4AAD-4104-B6D2-38B7B7EF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27300-8E15-4802-BF46-C5B9D2FA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E9A0B-4405-445E-83D3-45F1AD13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78210-07DB-45E5-A894-01DCE01D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04F42-5959-4E68-9DAB-56440947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713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护理服务分享案例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该案例具有代表性，能够反映护理服务中的常见问题。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75" b="1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该案例具有实际应用价值，可以为其他护理服务提供借鉴和参考。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该案例具有启发意义，能够引发对护理服务改进的思考。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案例选择理由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案例基本信息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患者年龄：58岁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疾病类型：急性心肌梗死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住院时间：10天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患者性别：男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提供日常的卫生、饮食、休息等方面的护理服务。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针对患者的疾病类型，提供专业的护理措施，如心电监测、吸氧等。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案例护理需求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明确护理服务的目标和期望结果，如提高患者生活质量、促进康复等。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根据患者的具体情况和需求，制定个性化的护理计划，包括护理内容、时间安排、人员分工等。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选择适当的护理措施，如药物治疗、物理治疗、心理支持等，以满足患者的需求。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按照护理计划实施护理服务，确保各项措施得到有效执行。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88" b="16688"/>
          <a:stretch>
            <a:fillRect/>
          </a:stretch>
        </p:blipFill>
        <p:spPr>
          <a:xfrm>
            <a:off x="1632387" y="1536628"/>
            <a:ext cx="1898907" cy="1898908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在护理过程中密切观察患者的反应和效果，及时调整护理措施。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与患者保持良好的沟通，了解患者的需求和反馈，提高患者的满意度。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保持与患者沟通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根据护理目标确定评估指标，如患者的生活质量、康复情况等。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评估指标确定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通过观察、问卷调查等方式收集评估所需的数据。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对收集到的数据进行统计分析，评估护理服务的效果，总结经验教训。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护理服务效果分析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https://d.book118.com/128017133122006030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2024-09-07T09:26:15.809</cp:lastPrinted>
  <dcterms:created xsi:type="dcterms:W3CDTF">2024-09-07T01:26:15Z</dcterms:created>
  <dcterms:modified xsi:type="dcterms:W3CDTF">2024-09-07T01:26:17Z</dcterms:modified>
</cp:coreProperties>
</file>