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93D56-78DC-494D-9FEC-854559CDC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EA2B8-38AB-48A1-B2F1-A33627998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EB92A-936A-4F01-94F9-3C9486F4C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CDB20-64E1-462B-A43A-E380B3235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18E1C6-DEDF-4DED-865C-7BB284629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947B72-5D75-4FA2-B59A-3A849CF80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2641D7-5980-42EC-A2C9-9544371EF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91290-115F-4C95-BA64-EAE661655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9B187-6E4B-4878-9E7A-F7A56338A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AC2DE-FD54-4F8B-AEBB-26E2ADF17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68180-4340-4B4E-ACBC-B52B551A8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20044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品牌推广与广告投放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广告投放方式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广告投放优化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品牌推广策略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明确品牌的目标市场，了解目标消费者的需求和偏好，以便更好地满足他们的期望。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品牌差异化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通过品牌定位，突出品牌的独特性和差异化，使其在竞争激烈的市场中脱颖而出。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品牌核心价值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明确品牌的核心价值，如品质、创新、服务等方面，以提升消费者对品牌的认同感和忠诚度。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通过统一的视觉识别系统，如标志、字体、颜色等，塑造品牌的独特形象。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品牌故事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通过讲述品牌故事，传递品牌的价值观和理念，增强消费者对品牌的情感认同。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品牌代言人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选择合适的品牌代言人，借助其影响力和粉丝群体，提升品牌的知名度和美誉度。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通过举办各类线下活动，如发布会、展览、促销等，吸引目标消费者与品牌的互动和参与。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利用电视、广播、报纸等传统媒体进行品牌宣传和广告投放。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网络媒体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利用互联网和社交媒体平台进行品牌传播，如微博、微信、抖音等。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品牌传播渠道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广告投放方式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631" b="163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通过电视媒体向观众展示品牌形象和产品特点，覆盖面广，但成本较高。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电视广告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通过电台向听众传播品牌信息，成本较低，但传播范围有限。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广播广告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在报纸上发布品牌广告，适用于特定目标受众，但受限于报纸发行量。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报纸广告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在杂志上发布品牌广告，具有较高的针对性，但成本较高。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杂志广告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传统媒体广告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通过搜索引擎投放广告，根据关键词匹配程度进行展示，成本较低。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搜索引擎广告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门户网站广告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网络视频广告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电子邮件广告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在大型门户网站上展示品牌广告，覆盖面广，但成本较高。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在网络视频平台上展示品牌广告，形式多样，但制作成本较高。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通过电子邮件向目标受众发送品牌信息，具有较高的针对性，但需要合法获取用户邮箱地址。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网络媒体广告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在社交媒体平台上展示品牌广告，如微信、微博等，传播速度快，但成本较高。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社交平台广告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通过发布有价值的内容吸引目标受众，提高品牌知名度和美誉度，成本较低。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组织各类社交媒体活动，吸引用户参与和分享，提高品牌曝光度。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社交媒体活动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邀请网红或明星代言品牌，利用其影响力扩大品牌知名度。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网红/明星代言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社交媒体广告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在城市繁华地段设置大型户外显示屏，展示品牌广告，覆盖面广，但成本较高。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户外大屏广告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在公交车上发布品牌广告，流动性强，覆盖面广，但成本较高。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公交车身广告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在地铁站内和周边设置品牌广告，针对特定区域的目标受众，但成本较高。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地铁站点广告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在机场内部和周边发布品牌广告，针对高端受众，但成本较高。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机场广告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户外广告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广告效果评估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点击率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点击率是衡量广告效果的重要指标之一，反映了广告的吸引力和受众的参与度。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点击率是指广告被展示后，受众点击广告的次数与广告展示次数的比例。点击率越高，说明广告的吸引力和受众的参与度越高，广告效果越好。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转化率是衡量广告效果的关键指标之一，反映了广告引导受众采取行动的能力。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转化率是指广告被点击后，受众采取行动（如购买商品、填写表单等）的次数与广告点击次数的比例。转化率越高，说明广告引导受众采取行动的能力越强，广告效果越好。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转化率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https://d.book118.com/128020044054006045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2024-09-25T21:15:05.791</cp:lastPrinted>
  <dcterms:created xsi:type="dcterms:W3CDTF">2024-09-25T13:15:05Z</dcterms:created>
  <dcterms:modified xsi:type="dcterms:W3CDTF">2024-09-25T13:15:09Z</dcterms:modified>
</cp:coreProperties>
</file>