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4AE19-3F19-4BB5-8E4C-B9D283C83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CCA18-A0CB-4987-A161-CD6ADDFE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024F-325E-4597-9B3E-698DC5B7D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B7B86-F018-42E4-82E2-C5238359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C124B-ADC9-4A03-9906-852E8FAE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58A9A-9AEF-4179-BB9D-09AA88284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33ED4-0978-402C-A723-073ED904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3FA65-C11A-408D-B89E-54520BDE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CB4EC-B6F1-40F5-860A-693FE529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D88F5-8503-4EE1-A9EE-8455704EE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5B301-CF71-482A-A10A-476E4301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010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心理健康活动室规章制度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心理健康活动室使用规定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心理健康活动室资料管理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心理健康活动室简介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心理健康活动室的功能与作用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心理健康活动室为有心理困扰的学生提供专业的心理咨询和辅导，帮助他们解决心理问题，促进心理健康发展。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开展心理健康教育活动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心理健康活动室通过举办心理健康教育活动，如讲座、工作坊和小组讨论等，提高学生的心理素质和应对压力的能力。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监测学生心理健康状况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心理健康活动室定期对学生进行心理测评，了解他们的心理健康状况，及时发现和解决潜在的心理问题。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心理健康活动室应具备舒适的空间布局，提供足够的私密性，让学生感到安全和放松。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舒适的空间布局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配备专业的心理咨询室，提供舒适的座椅、柔和的灯光和隔音设备等，营造一个温馨、宁静的氛围。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专业的心理咨询室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拥有各种心理测评工具和资料，以便进行心理测评和评估。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心理测评工具和资料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提供心理健康教育资料，如书籍、手册和宣传资料等，供学生参考和学习。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心理健康教育资料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心理健康活动室的设施与环境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心理健康活动室使用规定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活动预约与签到制度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若用户未在规定时间内签到，将视为自动放弃本次活动机会。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用户需提前预约心理健康活动室，并在活动开始前进行签到，以确保活动有序进行。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活动参与人数限制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每个心理健康活动室都有规定的最大参与人数，用户需按照规定人数参与活动，以确保活动效果。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若参与人数超过规定，需等待下一次活动或预约其他时间。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心理健康活动室的活动时间需提前安排，用户需按照规定时间参与活动，以确保活动有序进行。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若用户需延长活动时间或提前结束活动，需提前告知管理人员。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用户需按照规定使用心理健康活动室的设备，不得随意损坏或挪用。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若设备出现故障或损坏，用户需及时告知管理人员，以便及时处理。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心理健康活动室规章制度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活动设备使用规定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心理健康活动室安全规定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确保活动室内有足够的出口，以便在紧急情况下快速疏散人员。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配备灭火器和灭火器材，并定期检查其有效性。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安全出口与消防设施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设立明显的安全警示标识，如“注意地滑”、“禁止吸烟”等，以提醒参与者注意安全。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在可能存在危险的区域设置警示标识，并采取相应的防护措施。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https://d.book118.com/128020104002006044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2024-09-23T17:55:20.634</cp:lastPrinted>
  <dcterms:created xsi:type="dcterms:W3CDTF">2024-09-23T09:55:20Z</dcterms:created>
  <dcterms:modified xsi:type="dcterms:W3CDTF">2024-09-23T09:55:22Z</dcterms:modified>
</cp:coreProperties>
</file>