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C4156-D519-4EE0-9AB0-90F3813E8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E61CC5-C49C-46F7-9FD4-BE360BAA3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897ECA-7395-41C1-9D22-3F6C4E44B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64C29D-A638-4E84-B912-BF4C97755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F4592F-503F-4EE3-9CD2-E45A06D08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A0AFBA-CA6C-45FA-98C7-07B1111BA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4C9060-F14B-4FB0-929A-6ED0091CA3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2BA460-F0AC-4592-B94F-384EE17F7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A0D554-E583-4164-B56A-73AFEA55C0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AEBD3D-4C95-4F93-B0E7-2F9B35A0F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1376DA-2F50-43D4-899C-EE66B0420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21046002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妇科手术心理护理操作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妇科手术患者心理问题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心理护理操作方法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心理护理操作效果评估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968" r="289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心理护理在手术全程中起着至关重要的作用，有助于缓解患者紧张情绪，提高手术效果。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妇科手术是治疗妇科疾病的重要手段，但手术本身会给患者带来心理压力和焦虑。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探讨妇科手术心理护理操作的有效性，为临床提供参考。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通过心理护理操作，提高患者手术耐受性，促进术后康复，提升患者满意度。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妇科手术患者心理问题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患者在手术前和手术后常常会感到焦虑和恐惧，这是由于对手术和病情的未知以及手术带来的生理和心理上的创伤。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患者在手术前会担心手术的效果、疼痛、麻醉等，手术后则担心恢复情况、并发症等。这些焦虑和恐惧情绪可能导致患者生理和心理上的不良反应，影响手术效果和术后恢复。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焦虑和恐惧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患者在手术后可能会感到抑郁和孤独，这是由于手术带来的生理和心理上的创伤以及社交活动的减少。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患者在手术后可能会感到情绪低落、沮丧、无助等，同时由于需要休息和恢复，社交活动减少，进一步加重孤独感。这些情绪可能导致患者对治疗失去信心，影响康复。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抑郁和孤独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7500" r="17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手术可能导致患者自尊心受损，这是由于手术带来的身体形象改变以及性功能方面的担忧。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可能导致患者的身体形象发生改变，尤其是对于女性患者，这可能对自尊心产生负面影响。同时，手术也可能影响患者的性功能，导致性生活的担忧和自尊心受损。这些问题可能对患者的生活质量和心理健康产生长期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自尊心受损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心理护理操作方法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https://d.book118.com/128021046002006026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2024-09-02T22:13:35.094</cp:lastPrinted>
  <dcterms:created xsi:type="dcterms:W3CDTF">2024-09-02T14:13:35Z</dcterms:created>
  <dcterms:modified xsi:type="dcterms:W3CDTF">2024-09-02T14:13:36Z</dcterms:modified>
</cp:coreProperties>
</file>