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BCABCF-E77E-4284-A11C-C2727AF09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A36ED3-978A-47F5-88C3-366F6E2FA1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48D123-0E2D-47AD-AE32-316EFECEE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5F5B4F-AFFC-4366-ACC2-E920A768D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A81024-1C3B-4CBF-BE53-F06E696170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855498-9BCB-4162-BF72-BE77F1E5B8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BABFED-4609-4698-A91F-FEAD4AE90F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41DCC0-22FE-4B8A-905F-11829DB6BF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75ABD7-595D-4FE3-B8C7-2181DEA7AF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13F8D-A199-4CE8-9D4B-115484DBE9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66E4A-973A-440D-9BB4-1DB4D2806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2113312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深度学习特征提取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深度学习特征提取简介
 特征提取的基本概念和流程
 深度学习与特征提取的结合
 常见的深度学习特征提取网络
 特征提取的质量评估方法
 不同应用场景的特征提取
 深度学习特征提取的挑战
 未来发展趋势和展望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Text Placeholder 2"/>
          <p:cNvSpPr>
            <a:spLocks noGrp="1"/>
          </p:cNvSpPr>
          <p:nvPr>
            <p:ph type="body" idx="1"/>
          </p:nvPr>
        </p:nvSpPr>
        <p:spPr/>
        <p:txBody>
          <a:bodyPr/>
          <a:lstStyle/>
          <a:p>
            <a:r>
              <a:t>深度学习特征提取简介</a:t>
            </a:r>
          </a:p>
        </p:txBody>
      </p:sp>
      <p:sp>
        <p:nvSpPr>
          <p:cNvPr id="4" name="Content Placeholder 3"/>
          <p:cNvSpPr>
            <a:spLocks noGrp="1"/>
          </p:cNvSpPr>
          <p:nvPr>
            <p:ph sz="half" idx="2"/>
          </p:nvPr>
        </p:nvSpPr>
        <p:spPr/>
        <p:txBody>
          <a:bodyPr/>
          <a:lstStyle/>
          <a:p>
            <a:r>
              <a:t>1.深度学习特征提取是一种从原始数据中自动提取有用特征的方法，其利用了深度神经网络的强大表示学习能力。</a:t>
            </a:r>
          </a:p>
          <a:p>
            <a:r>
              <a:t>2.相比于传统的手工设计特征，深度学习特征提取可以更好地适应各种复杂的数据模式，并显著提高各种任务的性能。</a:t>
            </a:r>
          </a:p>
          <a:p>
            <a:r>
              <a:t>---</a:t>
            </a:r>
          </a:p>
          <a:p/>
        </p:txBody>
      </p:sp>
      <p:sp>
        <p:nvSpPr>
          <p:cNvPr id="5" name="Text Placeholder 4"/>
          <p:cNvSpPr>
            <a:spLocks noGrp="1"/>
          </p:cNvSpPr>
          <p:nvPr>
            <p:ph type="body" idx="3"/>
          </p:nvPr>
        </p:nvSpPr>
        <p:spPr/>
        <p:txBody>
          <a:bodyPr/>
          <a:lstStyle/>
          <a:p>
            <a:r>
              <a:t>深度学习与特征提取的关系</a:t>
            </a:r>
          </a:p>
        </p:txBody>
      </p:sp>
      <p:sp>
        <p:nvSpPr>
          <p:cNvPr id="6" name="Content Placeholder 5"/>
          <p:cNvSpPr>
            <a:spLocks noGrp="1"/>
          </p:cNvSpPr>
          <p:nvPr>
            <p:ph sz="half" idx="4"/>
          </p:nvPr>
        </p:nvSpPr>
        <p:spPr/>
        <p:txBody>
          <a:bodyPr/>
          <a:lstStyle/>
          <a:p>
            <a:r>
              <a:t>1.深度学习是一种机器学习技术，其基于神经网络模型，可以从数据中自动学习出有用的特征表示。</a:t>
            </a:r>
          </a:p>
          <a:p>
            <a:r>
              <a:t>2.特征提取是从原始数据中提取出有意义的信息，以便用于后续的任务处理和分析。</a:t>
            </a:r>
          </a:p>
          <a:p>
            <a:r>
              <a:t>3.深度学习与特征提取相结合，可以使得机器学习任务更加高效和准确。</a:t>
            </a:r>
          </a:p>
          <a:p>
            <a:r>
              <a:t>---</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Text Placeholder 2"/>
          <p:cNvSpPr>
            <a:spLocks noGrp="1"/>
          </p:cNvSpPr>
          <p:nvPr>
            <p:ph type="body" idx="1"/>
          </p:nvPr>
        </p:nvSpPr>
        <p:spPr/>
        <p:txBody>
          <a:bodyPr/>
          <a:lstStyle/>
          <a:p>
            <a:r>
              <a:t>深度学习特征提取的优势</a:t>
            </a:r>
          </a:p>
        </p:txBody>
      </p:sp>
      <p:sp>
        <p:nvSpPr>
          <p:cNvPr id="4" name="Content Placeholder 3"/>
          <p:cNvSpPr>
            <a:spLocks noGrp="1"/>
          </p:cNvSpPr>
          <p:nvPr>
            <p:ph sz="half" idx="2"/>
          </p:nvPr>
        </p:nvSpPr>
        <p:spPr/>
        <p:txBody>
          <a:bodyPr/>
          <a:lstStyle/>
          <a:p>
            <a:r>
              <a:t>1.深度学习特征提取可以自动学习出数据的特征表示，避免了手工设计特征的繁琐过程。</a:t>
            </a:r>
          </a:p>
          <a:p>
            <a:r>
              <a:t>2.深度学习特征提取可以适应各种复杂的数据模式，提高了特征的泛化能力。</a:t>
            </a:r>
          </a:p>
          <a:p>
            <a:r>
              <a:t>3.深度学习特征提取可以显著提高各种任务的性能，包括图像分类、语音识别、自然语言处理等。</a:t>
            </a:r>
          </a:p>
          <a:p>
            <a:r>
              <a:t>---</a:t>
            </a:r>
          </a:p>
          <a:p/>
        </p:txBody>
      </p:sp>
      <p:sp>
        <p:nvSpPr>
          <p:cNvPr id="5" name="Text Placeholder 4"/>
          <p:cNvSpPr>
            <a:spLocks noGrp="1"/>
          </p:cNvSpPr>
          <p:nvPr>
            <p:ph type="body" idx="3"/>
          </p:nvPr>
        </p:nvSpPr>
        <p:spPr/>
        <p:txBody>
          <a:bodyPr/>
          <a:lstStyle/>
          <a:p>
            <a:r>
              <a:t>深度学习特征提取的应用场景</a:t>
            </a:r>
          </a:p>
        </p:txBody>
      </p:sp>
      <p:sp>
        <p:nvSpPr>
          <p:cNvPr id="6" name="Content Placeholder 5"/>
          <p:cNvSpPr>
            <a:spLocks noGrp="1"/>
          </p:cNvSpPr>
          <p:nvPr>
            <p:ph sz="half" idx="4"/>
          </p:nvPr>
        </p:nvSpPr>
        <p:spPr/>
        <p:txBody>
          <a:bodyPr/>
          <a:lstStyle/>
          <a:p>
            <a:r>
              <a:t>1.深度学习特征提取广泛应用于各种机器学习任务中，包括图像处理、语音识别、自然语言处理等。</a:t>
            </a:r>
          </a:p>
          <a:p>
            <a:r>
              <a:t>2.在图像处理中，深度学习特征提取可以用于目标检测、图像分类、人脸识别等任务中。</a:t>
            </a:r>
          </a:p>
          <a:p>
            <a:r>
              <a:t>3.在语音识别中，深度学习特征提取可以用于语音转文本、语音情感分析等任务中。</a:t>
            </a:r>
          </a:p>
          <a:p>
            <a:r>
              <a:t>---</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深度学习特征提取简介</a:t>
            </a:r>
          </a:p>
        </p:txBody>
      </p:sp>
      <p:sp>
        <p:nvSpPr>
          <p:cNvPr id="3" name="Text Placeholder 2"/>
          <p:cNvSpPr>
            <a:spLocks noGrp="1"/>
          </p:cNvSpPr>
          <p:nvPr>
            <p:ph type="body" idx="1"/>
          </p:nvPr>
        </p:nvSpPr>
        <p:spPr/>
        <p:txBody>
          <a:bodyPr/>
          <a:lstStyle/>
          <a:p>
            <a:r>
              <a:t>深度学习特征提取的未来发展趋势</a:t>
            </a:r>
          </a:p>
        </p:txBody>
      </p:sp>
      <p:sp>
        <p:nvSpPr>
          <p:cNvPr id="4" name="Content Placeholder 3"/>
          <p:cNvSpPr>
            <a:spLocks noGrp="1"/>
          </p:cNvSpPr>
          <p:nvPr>
            <p:ph sz="half" idx="2"/>
          </p:nvPr>
        </p:nvSpPr>
        <p:spPr/>
        <p:txBody>
          <a:bodyPr/>
          <a:lstStyle/>
          <a:p>
            <a:r>
              <a:t>1.随着深度学习技术的不断发展，深度学习特征提取将会更加高效和准确。</a:t>
            </a:r>
          </a:p>
          <a:p>
            <a:r>
              <a:t>2.未来，深度学习特征提取将会应用于更多的场景和任务中，包括智能医疗、智能交通等。</a:t>
            </a:r>
          </a:p>
          <a:p>
            <a:r>
              <a:t>3.同时，随着数据的不断增加和计算能力的提升，深度学习特征提取将会在更多领域发挥更大的作用。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特征提取的基本概念和流程</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特征提取的基本概念和流程</a:t>
            </a:r>
          </a:p>
        </p:txBody>
      </p:sp>
      <p:sp>
        <p:nvSpPr>
          <p:cNvPr id="3" name="Text Placeholder 2"/>
          <p:cNvSpPr>
            <a:spLocks noGrp="1"/>
          </p:cNvSpPr>
          <p:nvPr>
            <p:ph type="body" idx="1"/>
          </p:nvPr>
        </p:nvSpPr>
        <p:spPr/>
        <p:txBody>
          <a:bodyPr/>
          <a:lstStyle/>
          <a:p>
            <a:r>
              <a:t>特征提取基本概念</a:t>
            </a:r>
          </a:p>
        </p:txBody>
      </p:sp>
      <p:sp>
        <p:nvSpPr>
          <p:cNvPr id="4" name="Content Placeholder 3"/>
          <p:cNvSpPr>
            <a:spLocks noGrp="1"/>
          </p:cNvSpPr>
          <p:nvPr>
            <p:ph sz="half" idx="2"/>
          </p:nvPr>
        </p:nvSpPr>
        <p:spPr/>
        <p:txBody>
          <a:bodyPr/>
          <a:lstStyle/>
          <a:p>
            <a:r>
              <a:t>1.特征提取是从原始数据中提取有用信息的过程，这些信息可以反映数据的本质特征。</a:t>
            </a:r>
          </a:p>
          <a:p>
            <a:r>
              <a:t>2.特征提取可以降低数据维度，提高模型的泛化能力和效率。</a:t>
            </a:r>
          </a:p>
          <a:p>
            <a:r>
              <a:t>3.常见的特征提取方法包括文本特征提取、图像特征提取和声音特征提取等。</a:t>
            </a:r>
          </a:p>
          <a:p/>
        </p:txBody>
      </p:sp>
      <p:sp>
        <p:nvSpPr>
          <p:cNvPr id="5" name="Text Placeholder 4"/>
          <p:cNvSpPr>
            <a:spLocks noGrp="1"/>
          </p:cNvSpPr>
          <p:nvPr>
            <p:ph type="body" idx="3"/>
          </p:nvPr>
        </p:nvSpPr>
        <p:spPr/>
        <p:txBody>
          <a:bodyPr/>
          <a:lstStyle/>
          <a:p>
            <a:r>
              <a:t>特征提取流程</a:t>
            </a:r>
          </a:p>
        </p:txBody>
      </p:sp>
      <p:sp>
        <p:nvSpPr>
          <p:cNvPr id="6" name="Content Placeholder 5"/>
          <p:cNvSpPr>
            <a:spLocks noGrp="1"/>
          </p:cNvSpPr>
          <p:nvPr>
            <p:ph sz="half" idx="4"/>
          </p:nvPr>
        </p:nvSpPr>
        <p:spPr/>
        <p:txBody>
          <a:bodyPr/>
          <a:lstStyle/>
          <a:p>
            <a:r>
              <a:t>1.特征提取的流程一般包括数据预处理、特征选择和特征转换三个步骤。</a:t>
            </a:r>
          </a:p>
          <a:p>
            <a:r>
              <a:t>2.数据预处理是为了解决数据的不完整、不一致和噪声等问题，保证数据质量。</a:t>
            </a:r>
          </a:p>
          <a:p>
            <a:r>
              <a:t>3.特征选择是从原始特征中选择出对模型预测最有用的特征，提高模型的性能。</a:t>
            </a:r>
          </a:p>
          <a:p>
            <a:r>
              <a:t>4.特征转换是将原始特征转换为更适合模型预测的新特征，常见的转换方法包括归一化、离散化和编码等。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特征提取的基本概念和流程</a:t>
            </a:r>
          </a:p>
        </p:txBody>
      </p:sp>
      <p:sp>
        <p:nvSpPr>
          <p:cNvPr id="3" name="Text Placeholder 2"/>
          <p:cNvSpPr>
            <a:spLocks noGrp="1"/>
          </p:cNvSpPr>
          <p:nvPr>
            <p:ph type="body" idx="1"/>
          </p:nvPr>
        </p:nvSpPr>
        <p:spPr/>
        <p:txBody>
          <a:bodyPr/>
          <a:lstStyle/>
          <a:p>
            <a:r>
              <a:t>文本特征提取</a:t>
            </a:r>
          </a:p>
        </p:txBody>
      </p:sp>
      <p:sp>
        <p:nvSpPr>
          <p:cNvPr id="4" name="Content Placeholder 3"/>
          <p:cNvSpPr>
            <a:spLocks noGrp="1"/>
          </p:cNvSpPr>
          <p:nvPr>
            <p:ph sz="half" idx="2"/>
          </p:nvPr>
        </p:nvSpPr>
        <p:spPr/>
        <p:txBody>
          <a:bodyPr/>
          <a:lstStyle/>
          <a:p>
            <a:r>
              <a:t>1.文本特征提取是从文本数据中提取出有用的信息，常用于自然语言处理和文本分类等领域。</a:t>
            </a:r>
          </a:p>
          <a:p>
            <a:r>
              <a:t>2.常见的文本特征提取方法包括词袋模型、TF-IDF和Word2Vec等。</a:t>
            </a:r>
          </a:p>
          <a:p>
            <a:r>
              <a:t>3.词袋模型将文本表示为词频向量，忽略了词语之间的顺序和语义信息；TF-IDF考虑了词语在文本中的频率和重要性；Word2Vec将词语映射为向量空间中的向量，保留了词语之间的语义信息。</a:t>
            </a:r>
          </a:p>
          <a:p/>
        </p:txBody>
      </p:sp>
      <p:sp>
        <p:nvSpPr>
          <p:cNvPr id="5" name="Text Placeholder 4"/>
          <p:cNvSpPr>
            <a:spLocks noGrp="1"/>
          </p:cNvSpPr>
          <p:nvPr>
            <p:ph type="body" idx="3"/>
          </p:nvPr>
        </p:nvSpPr>
        <p:spPr/>
        <p:txBody>
          <a:bodyPr/>
          <a:lstStyle/>
          <a:p>
            <a:r>
              <a:t>图像特征提取</a:t>
            </a:r>
          </a:p>
        </p:txBody>
      </p:sp>
      <p:sp>
        <p:nvSpPr>
          <p:cNvPr id="6" name="Content Placeholder 5"/>
          <p:cNvSpPr>
            <a:spLocks noGrp="1"/>
          </p:cNvSpPr>
          <p:nvPr>
            <p:ph sz="half" idx="4"/>
          </p:nvPr>
        </p:nvSpPr>
        <p:spPr/>
        <p:txBody>
          <a:bodyPr/>
          <a:lstStyle/>
          <a:p>
            <a:r>
              <a:t>1.图像特征提取是从图像数据中提取出有用的信息，常用于图像识别和计算机视觉等领域。</a:t>
            </a:r>
          </a:p>
          <a:p>
            <a:r>
              <a:t>2.常见的图像特征提取方法包括SIFT、SURF和CNN等。</a:t>
            </a:r>
          </a:p>
          <a:p>
            <a:r>
              <a:t>3.SIFT和SURF是传统的图像特征提取方法，具有较高的稳定性和鲁棒性；CNN是深度学习方法，可以自动学习图像的特征表示，提高了图像分类和识别的精度。</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特征提取的基本概念和流程</a:t>
            </a:r>
          </a:p>
        </p:txBody>
      </p:sp>
      <p:sp>
        <p:nvSpPr>
          <p:cNvPr id="3" name="Text Placeholder 2"/>
          <p:cNvSpPr>
            <a:spLocks noGrp="1"/>
          </p:cNvSpPr>
          <p:nvPr>
            <p:ph type="body" idx="1"/>
          </p:nvPr>
        </p:nvSpPr>
        <p:spPr/>
        <p:txBody>
          <a:bodyPr/>
          <a:lstStyle/>
          <a:p>
            <a:r>
              <a:t>声音特征提取</a:t>
            </a:r>
          </a:p>
        </p:txBody>
      </p:sp>
      <p:sp>
        <p:nvSpPr>
          <p:cNvPr id="4" name="Content Placeholder 3"/>
          <p:cNvSpPr>
            <a:spLocks noGrp="1"/>
          </p:cNvSpPr>
          <p:nvPr>
            <p:ph sz="half" idx="2"/>
          </p:nvPr>
        </p:nvSpPr>
        <p:spPr/>
        <p:txBody>
          <a:bodyPr/>
          <a:lstStyle/>
          <a:p>
            <a:r>
              <a:t>1.声音特征提取是从声音数据中提取出有用的信息，常用于语音识别和语音情感分析等领域。</a:t>
            </a:r>
          </a:p>
          <a:p>
            <a:r>
              <a:t>2.常见的声音特征提取方法包括梅尔频率倒谱系数（MFCC）和线性预测系数（LPC）等。</a:t>
            </a:r>
          </a:p>
          <a:p>
            <a:r>
              <a:t>3.MFCC反映了声音信号的频谱包络特性，具有较好的鲁棒性和抗噪性；LPC反映了声音信号的线性预测特性，可以用于分析和合成语音信号。</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Text Placeholder 2"/>
          <p:cNvSpPr>
            <a:spLocks noGrp="1"/>
          </p:cNvSpPr>
          <p:nvPr>
            <p:ph type="body" idx="1"/>
          </p:nvPr>
        </p:nvSpPr>
        <p:spPr/>
        <p:txBody>
          <a:bodyPr/>
          <a:lstStyle/>
          <a:p>
            <a:r>
              <a:t>深度学习与特征提取的结合概述</a:t>
            </a:r>
          </a:p>
        </p:txBody>
      </p:sp>
      <p:sp>
        <p:nvSpPr>
          <p:cNvPr id="4" name="Content Placeholder 3"/>
          <p:cNvSpPr>
            <a:spLocks noGrp="1"/>
          </p:cNvSpPr>
          <p:nvPr>
            <p:ph sz="half" idx="2"/>
          </p:nvPr>
        </p:nvSpPr>
        <p:spPr/>
        <p:txBody>
          <a:bodyPr/>
          <a:lstStyle/>
          <a:p>
            <a:r>
              <a:t>1.深度学习能够通过神经网络自动提取高层次的特征。</a:t>
            </a:r>
          </a:p>
          <a:p>
            <a:r>
              <a:t>2.特征提取可以将原始数据转化为深度学习模型可用的形式。</a:t>
            </a:r>
          </a:p>
          <a:p>
            <a:r>
              <a:t>3.深度学习与特征提取的结合可以提高模型的性能和准确性。</a:t>
            </a:r>
          </a:p>
          <a:p/>
        </p:txBody>
      </p:sp>
      <p:sp>
        <p:nvSpPr>
          <p:cNvPr id="5" name="Text Placeholder 4"/>
          <p:cNvSpPr>
            <a:spLocks noGrp="1"/>
          </p:cNvSpPr>
          <p:nvPr>
            <p:ph type="body" idx="3"/>
          </p:nvPr>
        </p:nvSpPr>
        <p:spPr/>
        <p:txBody>
          <a:bodyPr/>
          <a:lstStyle/>
          <a:p>
            <a:r>
              <a:t>常见的深度学习与特征提取方法</a:t>
            </a:r>
          </a:p>
        </p:txBody>
      </p:sp>
      <p:sp>
        <p:nvSpPr>
          <p:cNvPr id="6" name="Content Placeholder 5"/>
          <p:cNvSpPr>
            <a:spLocks noGrp="1"/>
          </p:cNvSpPr>
          <p:nvPr>
            <p:ph sz="half" idx="4"/>
          </p:nvPr>
        </p:nvSpPr>
        <p:spPr/>
        <p:txBody>
          <a:bodyPr/>
          <a:lstStyle/>
          <a:p>
            <a:r>
              <a:t>1.卷积神经网络（CNN）可以用于图像特征提取。</a:t>
            </a:r>
          </a:p>
          <a:p>
            <a:r>
              <a:t>2.循环神经网络（RNN）可以用于序列数据特征提取。</a:t>
            </a:r>
          </a:p>
          <a:p>
            <a:r>
              <a:t>3.自编码器可以用于无监督特征提取。</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Text Placeholder 2"/>
          <p:cNvSpPr>
            <a:spLocks noGrp="1"/>
          </p:cNvSpPr>
          <p:nvPr>
            <p:ph type="body" idx="1"/>
          </p:nvPr>
        </p:nvSpPr>
        <p:spPr/>
        <p:txBody>
          <a:bodyPr/>
          <a:lstStyle/>
          <a:p>
            <a:r>
              <a:t>深度学习与特征提取在计算机视觉中的应用</a:t>
            </a:r>
          </a:p>
        </p:txBody>
      </p:sp>
      <p:sp>
        <p:nvSpPr>
          <p:cNvPr id="4" name="Content Placeholder 3"/>
          <p:cNvSpPr>
            <a:spLocks noGrp="1"/>
          </p:cNvSpPr>
          <p:nvPr>
            <p:ph sz="half" idx="2"/>
          </p:nvPr>
        </p:nvSpPr>
        <p:spPr/>
        <p:txBody>
          <a:bodyPr/>
          <a:lstStyle/>
          <a:p>
            <a:r>
              <a:t>1.CNN可以用于图像分类、目标检测和图像分割等任务中的特征提取。</a:t>
            </a:r>
          </a:p>
          <a:p>
            <a:r>
              <a:t>2.特征提取可以提高计算机视觉任务的性能和准确性。</a:t>
            </a:r>
          </a:p>
          <a:p>
            <a:r>
              <a:t>3.深度学习与特征提取的结合可以促进计算机视觉技术的发展。</a:t>
            </a:r>
          </a:p>
          <a:p/>
        </p:txBody>
      </p:sp>
      <p:sp>
        <p:nvSpPr>
          <p:cNvPr id="5" name="Text Placeholder 4"/>
          <p:cNvSpPr>
            <a:spLocks noGrp="1"/>
          </p:cNvSpPr>
          <p:nvPr>
            <p:ph type="body" idx="3"/>
          </p:nvPr>
        </p:nvSpPr>
        <p:spPr/>
        <p:txBody>
          <a:bodyPr/>
          <a:lstStyle/>
          <a:p>
            <a:r>
              <a:t>深度学习与特征提取在自然语言处理中的应用</a:t>
            </a:r>
          </a:p>
        </p:txBody>
      </p:sp>
      <p:sp>
        <p:nvSpPr>
          <p:cNvPr id="6" name="Content Placeholder 5"/>
          <p:cNvSpPr>
            <a:spLocks noGrp="1"/>
          </p:cNvSpPr>
          <p:nvPr>
            <p:ph sz="half" idx="4"/>
          </p:nvPr>
        </p:nvSpPr>
        <p:spPr/>
        <p:txBody>
          <a:bodyPr/>
          <a:lstStyle/>
          <a:p>
            <a:r>
              <a:t>1.RNN可以用于文本分类、情感分析等任务中的特征提取。</a:t>
            </a:r>
          </a:p>
          <a:p>
            <a:r>
              <a:t>2.词嵌入技术可以将文本转化为深度学习模型可用的向量形式。</a:t>
            </a:r>
          </a:p>
          <a:p>
            <a:r>
              <a:t>3.深度学习与特征提取的结合可以提高自然语言处理任务的性能和准确性。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深度学习与特征提取的结合</a:t>
            </a:r>
          </a:p>
        </p:txBody>
      </p:sp>
      <p:sp>
        <p:nvSpPr>
          <p:cNvPr id="3" name="Content Placeholder 2"/>
          <p:cNvSpPr>
            <a:spLocks noGrp="1"/>
          </p:cNvSpPr>
          <p:nvPr>
            <p:ph sz="half" idx="2"/>
          </p:nvPr>
        </p:nvSpPr>
        <p:spPr/>
        <p:txBody>
          <a:bodyPr/>
          <a:lstStyle/>
          <a:p>
            <a:r>
              <a:t>1.深度学习可以用于语音信号的特征提取和转换。</a:t>
            </a:r>
          </a:p>
          <a:p>
            <a:r>
              <a:t>2.特征提取可以将语音信号转化为深度学习模型可用的形式。</a:t>
            </a:r>
          </a:p>
          <a:p>
            <a:r>
              <a:t>3.深度学习与特征提取的结合可以提高语音识别任务的性能和准确性。</a:t>
            </a:r>
          </a:p>
          <a:p/>
        </p:txBody>
      </p:sp>
      <p:sp>
        <p:nvSpPr>
          <p:cNvPr id="4" name="Text Placeholder 3"/>
          <p:cNvSpPr>
            <a:spLocks noGrp="1"/>
          </p:cNvSpPr>
          <p:nvPr>
            <p:ph type="body" idx="3"/>
          </p:nvPr>
        </p:nvSpPr>
        <p:spPr/>
        <p:txBody>
          <a:bodyPr/>
          <a:lstStyle/>
          <a:p>
            <a:r>
              <a:t>深度学习与特征提取的挑战和未来发展方向</a:t>
            </a:r>
          </a:p>
        </p:txBody>
      </p:sp>
      <p:sp>
        <p:nvSpPr>
          <p:cNvPr id="5" name="Content Placeholder 4"/>
          <p:cNvSpPr>
            <a:spLocks noGrp="1"/>
          </p:cNvSpPr>
          <p:nvPr>
            <p:ph sz="half" idx="4"/>
          </p:nvPr>
        </p:nvSpPr>
        <p:spPr/>
        <p:txBody>
          <a:bodyPr/>
          <a:lstStyle/>
          <a:p>
            <a:r>
              <a:t>1.深度学习与特征提取的结合仍然面临一些挑战，如解释性、数据隐私和安全等问题。</a:t>
            </a:r>
          </a:p>
          <a:p>
            <a:r>
              <a:t>2.未来发展方向可以包括改进模型结构、优化训练算法、加强隐私保护等。</a:t>
            </a:r>
          </a:p>
        </p:txBody>
      </p:sp>
      <p:sp>
        <p:nvSpPr>
          <p:cNvPr id="6" name="Text Placeholder 5"/>
          <p:cNvSpPr>
            <a:spLocks noGrp="1"/>
          </p:cNvSpPr>
          <p:nvPr>
            <p:ph type="body" idx="1"/>
          </p:nvPr>
        </p:nvSpPr>
        <p:spPr/>
        <p:txBody>
          <a:bodyPr/>
          <a:lstStyle/>
          <a:p>
            <a:r>
              <a:t>深度学习与特征提取在语音识别中的应用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常见的深度学习特征提取网络</a:t>
            </a:r>
          </a:p>
        </p:txBody>
      </p:sp>
      <p:sp>
        <p:nvSpPr>
          <p:cNvPr id="3" name="Subtitle 2"/>
          <p:cNvSpPr>
            <a:spLocks noGrp="1"/>
          </p:cNvSpPr>
          <p:nvPr>
            <p:ph type="subTitle" idx="1"/>
          </p:nvPr>
        </p:nvSpPr>
        <p:spPr/>
        <p:txBody>
          <a:bodyPr/>
          <a:lstStyle/>
          <a:p>
            <a:r>
              <a:t>深度学习特征提取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常见的深度学习特征提取网络</a:t>
            </a:r>
          </a:p>
        </p:txBody>
      </p:sp>
      <p:sp>
        <p:nvSpPr>
          <p:cNvPr id="3" name="Content Placeholder 2"/>
          <p:cNvSpPr>
            <a:spLocks noGrp="1"/>
          </p:cNvSpPr>
          <p:nvPr>
            <p:ph sz="half" idx="2"/>
          </p:nvPr>
        </p:nvSpPr>
        <p:spPr/>
        <p:txBody>
          <a:bodyPr/>
          <a:lstStyle/>
          <a:p>
            <a:r>
              <a:t>1.CNN是一种专门用于处理图像、视频等二维数据的深度学习网络，能够自动提取图像中的特征。</a:t>
            </a:r>
          </a:p>
          <a:p>
            <a:r>
              <a:t>2.CNN通过卷积层、池化层等结构，逐步抽象图像中的特征，实现从像素级别到高级别特征的转换。</a:t>
            </a:r>
          </a:p>
          <a:p>
            <a:r>
              <a:t>3.CNN在图像分类、目标检测、图像分割等任务上广泛应用，取得了显著的效果。</a:t>
            </a:r>
          </a:p>
          <a:p/>
        </p:txBody>
      </p:sp>
      <p:sp>
        <p:nvSpPr>
          <p:cNvPr id="4" name="Text Placeholder 3"/>
          <p:cNvSpPr>
            <a:spLocks noGrp="1"/>
          </p:cNvSpPr>
          <p:nvPr>
            <p:ph type="body" idx="3"/>
          </p:nvPr>
        </p:nvSpPr>
        <p:spPr/>
        <p:txBody>
          <a:bodyPr/>
          <a:lstStyle/>
          <a:p>
            <a:r>
              <a:t>循环神经网络（RNN）</a:t>
            </a:r>
          </a:p>
        </p:txBody>
      </p:sp>
      <p:sp>
        <p:nvSpPr>
          <p:cNvPr id="5" name="Content Placeholder 4"/>
          <p:cNvSpPr>
            <a:spLocks noGrp="1"/>
          </p:cNvSpPr>
          <p:nvPr>
            <p:ph sz="half" idx="4"/>
          </p:nvPr>
        </p:nvSpPr>
        <p:spPr/>
        <p:txBody>
          <a:bodyPr/>
          <a:lstStyle/>
          <a:p>
            <a:r>
              <a:t>1.RNN是一种用于处理序列数据的深度学习网络，能够捕捉序列中的时序信息。</a:t>
            </a:r>
          </a:p>
          <a:p>
            <a:r>
              <a:t>2.RNN通过记忆单元，能够存储历史信息，并对未来状态进行预测。</a:t>
            </a:r>
          </a:p>
          <a:p>
            <a:r>
              <a:t>3.RNN在自然语言处理、语音识别、时间序列分析等任务上有着广泛的应用。</a:t>
            </a:r>
          </a:p>
          <a:p/>
        </p:txBody>
      </p:sp>
      <p:sp>
        <p:nvSpPr>
          <p:cNvPr id="6" name="Text Placeholder 5"/>
          <p:cNvSpPr>
            <a:spLocks noGrp="1"/>
          </p:cNvSpPr>
          <p:nvPr>
            <p:ph type="body" idx="1"/>
          </p:nvPr>
        </p:nvSpPr>
        <p:spPr/>
        <p:txBody>
          <a:bodyPr/>
          <a:lstStyle/>
          <a:p>
            <a:r>
              <a:t>卷积神经网络（CNN）</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常见的深度学习特征提取网络</a:t>
            </a:r>
          </a:p>
        </p:txBody>
      </p:sp>
      <p:sp>
        <p:nvSpPr>
          <p:cNvPr id="3" name="Text Placeholder 2"/>
          <p:cNvSpPr>
            <a:spLocks noGrp="1"/>
          </p:cNvSpPr>
          <p:nvPr>
            <p:ph type="body" idx="1"/>
          </p:nvPr>
        </p:nvSpPr>
        <p:spPr/>
        <p:txBody>
          <a:bodyPr/>
          <a:lstStyle/>
          <a:p>
            <a:r>
              <a:t>长短时记忆网络（LSTM）</a:t>
            </a:r>
          </a:p>
        </p:txBody>
      </p:sp>
      <p:sp>
        <p:nvSpPr>
          <p:cNvPr id="4" name="Content Placeholder 3"/>
          <p:cNvSpPr>
            <a:spLocks noGrp="1"/>
          </p:cNvSpPr>
          <p:nvPr>
            <p:ph sz="half" idx="2"/>
          </p:nvPr>
        </p:nvSpPr>
        <p:spPr/>
        <p:txBody>
          <a:bodyPr/>
          <a:lstStyle/>
          <a:p>
            <a:r>
              <a:t>1.LSTM是一种改进的RNN，通过引入记忆单元和遗忘门等结构，解决了RNN存在的梯度消失问题。</a:t>
            </a:r>
          </a:p>
          <a:p>
            <a:r>
              <a:t>2.LSTM能够更好地捕捉序列中的长期依赖关系，提高了序列数据的处理效果。</a:t>
            </a:r>
          </a:p>
          <a:p>
            <a:r>
              <a:t>3.LSTM在自然语言处理、语音识别、时间序列分析等任务上有着广泛的应用。</a:t>
            </a:r>
          </a:p>
          <a:p/>
        </p:txBody>
      </p:sp>
      <p:sp>
        <p:nvSpPr>
          <p:cNvPr id="5" name="Text Placeholder 4"/>
          <p:cNvSpPr>
            <a:spLocks noGrp="1"/>
          </p:cNvSpPr>
          <p:nvPr>
            <p:ph type="body" idx="3"/>
          </p:nvPr>
        </p:nvSpPr>
        <p:spPr/>
        <p:txBody>
          <a:bodyPr/>
          <a:lstStyle/>
          <a:p>
            <a:r>
              <a:t>Transformer</a:t>
            </a:r>
          </a:p>
        </p:txBody>
      </p:sp>
      <p:sp>
        <p:nvSpPr>
          <p:cNvPr id="6" name="Content Placeholder 5"/>
          <p:cNvSpPr>
            <a:spLocks noGrp="1"/>
          </p:cNvSpPr>
          <p:nvPr>
            <p:ph sz="half" idx="4"/>
          </p:nvPr>
        </p:nvSpPr>
        <p:spPr/>
        <p:txBody>
          <a:bodyPr/>
          <a:lstStyle/>
          <a:p>
            <a:r>
              <a:t>1.Transformer是一种基于自注意力机制的深度学习网络，能够并行计算，提高了训练效率。</a:t>
            </a:r>
          </a:p>
          <a:p>
            <a:r>
              <a:t>2.Transformer通过自注意力机制，能够关注到与当前位置相关的所有位置的信息，提高了模型的表达能力。</a:t>
            </a:r>
          </a:p>
          <a:p>
            <a:r>
              <a:t>3.Transformer在自然语言处理、语音识别、图像处理等任务上有着广泛的应用。</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https://d.book118.com/128021133125006023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深度学习特征提取简介</vt:lpstr>
      <vt:lpstr> 深度学习特征提取简介</vt:lpstr>
      <vt:lpstr> 深度学习特征提取简介</vt:lpstr>
      <vt:lpstr> 深度学习特征提取简介</vt:lpstr>
      <vt:lpstr> 特征提取的基本概念和流程</vt:lpstr>
      <vt:lpstr> 特征提取的基本概念和流程</vt:lpstr>
      <vt:lpstr> 特征提取的基本概念和流程</vt:lpstr>
      <vt:lpstr> 特征提取的基本概念和流程</vt:lpstr>
      <vt:lpstr> 深度学习与特征提取的结合</vt:lpstr>
      <vt:lpstr> 深度学习与特征提取的结合</vt:lpstr>
      <vt:lpstr> 深度学习与特征提取的结合</vt:lpstr>
      <vt:lpstr> 深度学习与特征提取的结合</vt:lpstr>
      <vt:lpstr> 常见的深度学习特征提取网络</vt:lpstr>
      <vt:lpstr> 常见的深度学习特征提取网络</vt:lpstr>
      <vt:lpstr> 常见的深度学习特征提取网络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2024-08-30T15:22:53.039</cp:lastPrinted>
  <dcterms:created xsi:type="dcterms:W3CDTF">2024-08-30T07:22:53Z</dcterms:created>
  <dcterms:modified xsi:type="dcterms:W3CDTF">2024-08-30T07:22:55Z</dcterms:modified>
</cp:coreProperties>
</file>