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4DE30-7B67-4845-A1EB-E63259691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EA638-C68F-4830-A814-7AD80137D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40FB7-AE62-4E68-A0EF-F126C3EA9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44ECF6-C60D-486C-A420-15C3FD15C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1BB988-583D-4F85-88E2-81DBD31D1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E3490F-EB68-4AF6-96EB-95A6D0D2E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D559F4-68E9-4BAF-AF25-86FC45A40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624969-002B-4A8E-9CFB-7C4FF5C5E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77D49A-24D4-4D11-8296-9BEDE5E30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284954-EADC-4933-AB02-3E6B806FA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21184-9977-4E47-9B35-4E62276A9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22006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咳嗽的病人的护理查房PPT课件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endParaRPr lang="en-US" sz="2025">
              <a:solidFill>
                <a:schemeClr val="dk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咳嗽病人的护理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咳嗽病人的病情观察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咳嗽病人的健康教育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788" r="24788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831" r="2883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咳嗽是由延髓咳嗽中枢受刺激引起的，刺激可来自呼吸道内或呼吸道外的刺激。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咳嗽是一种保护性反射动作，通过咳嗽可以清除呼吸道内的分泌物或异物，保持呼吸道通畅。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92" r="330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08" r="352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30" r="3523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无痰的咳嗽，常见于上呼吸道感染、支气管炎等。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有痰的咳嗽，常见于肺炎、慢性支气管炎等。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病毒感染、细菌感染等均可引起咳嗽。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5396" b="539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375" r="7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其他原因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125" r="7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过敏性鼻炎、支气管哮喘等过敏性疾病可引起咳嗽。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如吸入异物、药物不良反应等也可能引起咳嗽。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咳嗽病人的护理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维持适宜的室内温度和湿度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保持室内温度在20-22℃，湿度在50-60%，有助于缓解咳嗽症状。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协助病人采取舒适的体位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如侧卧或半卧位，有助于减轻咳嗽和呼吸急促。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保持室内空气清新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确保病房空气流通，避免刺激性气体和烟雾。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观察药物反应：注意观察病人服药后的反应，如出现不良反应，应及时报告医生。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提醒病人避免自行购药或更改剂量：避免因不恰当的药物治疗加重病情。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0789" b="2078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3805" b="380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5944" r="594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正确给药：确保病人按时、按量服用药物，避免漏服或过量。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684" b="1768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提供清淡、易消化的食物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如稀粥、蒸蛋、汤等，避免辛辣、油腻食物。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鼓励病人多喝水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保持充足的水分摄入，有助于稀释痰液，缓解咳嗽。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提醒病人避免过度饮食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避免因饱食导致胃食管反流，刺激呼吸道加重咳嗽。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138" r="1613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耐心倾听病人的诉求，给予安慰和鼓励。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给予病人关心和支持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帮助病人了解咳嗽的原因和治疗方案，减轻焦虑和恐惧。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解释病情和治疗方法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如深呼吸、冥想等，有助于缓解咳嗽症状和紧张情绪。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引导病人进行放松训练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咳嗽病人的病情观察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https://d.book118.com/128022006021006024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2024-08-31T01:22:58.965</cp:lastPrinted>
  <dcterms:created xsi:type="dcterms:W3CDTF">2024-08-30T17:22:58Z</dcterms:created>
  <dcterms:modified xsi:type="dcterms:W3CDTF">2024-08-30T17:23:01Z</dcterms:modified>
</cp:coreProperties>
</file>