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8E8E66-B8CA-4E66-BB2D-1119C40E80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29775-C5C6-467F-99A8-1A804F169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38DEAF-93F3-499B-9F93-0287536F2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56076D-1B32-4D29-9788-B36C3C4CE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E0E6BC-8FA6-4917-8740-55048B1485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41340A-23E9-4C05-A72B-F96271ECF3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4C4D9F-2F2B-477F-AFDD-7AC408097D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AD2E1-EBBF-4FE3-95C4-CC171F6787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1F4868-48F6-4E52-AD41-F30B6BC69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5633A-66A2-441B-AD1B-73B4684AE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275E88-C0E9-4A8B-88A9-90A10F34B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22077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城市桥梁工程施工施工机械设备管理</a:t>
            </a:r>
          </a:p>
        </p:txBody>
      </p:sp>
      <p:sp>
        <p:nvSpPr>
          <p:cNvPr id="3" name="AutoShape 3"/>
          <p:cNvSpPr/>
          <p:nvPr/>
        </p:nvSpPr>
        <p:spPr>
          <a:xfrm>
            <a:off x="1172676" y="4354068"/>
            <a:ext cx="2056587"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t>
            </a:r>
            <a:endParaRPr lang="en-US" sz="1100"/>
          </a:p>
        </p:txBody>
      </p:sp>
      <p:sp>
        <p:nvSpPr>
          <p:cNvPr id="4" name="AutoShape 4"/>
          <p:cNvSpPr/>
          <p:nvPr/>
        </p:nvSpPr>
        <p:spPr>
          <a:xfrm>
            <a:off x="3773128" y="435406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城市桥梁工程施工施工机械设备管理概述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城市桥梁工程施工施工机械设备管理的内容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城市桥梁工程施工施工机械设备管理的措施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城市桥梁工程施工施工机械设备管理的案例分析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城市桥梁工程施工施工机械设备管理的未来发展</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城市桥梁工程施工施工机械设备管理概述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城市桥梁工程施工施工机械设备管理是指对桥梁施工中所使用的各类机械设备的规划、组织、指挥、协调和控制等一系列活动的总称。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具有技术性、综合性、随机性和预防性等特点。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城市桥梁工程施工施工机械设备管理的定义与特点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有效的机械设备管理可以确保设备处于良好的工作状态，提高施工效率，缩短工期。</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提高施工效率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合理的设备选用和操作可以保证工程质量，减少因设备问题导致的工程质量问题。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保障工程质量</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科学的机械设备管理可以减少设备损坏和维修费用，从而降低整体施工成本。</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降低施工成本</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规范的管理可以减少设备故障和人员操作失误，保障施工现场的安全。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保障施工安全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城市桥梁工程施工施工机械设备管理的重要性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452" r="244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54" r="321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早期的桥梁施工主要依靠人力，随着技术的发展，机械设备逐渐应用于桥梁施工中。</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历史回顾</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未来，智能化、自动化和绿色化将是桥梁施工机械设备管理的重要发展方向。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城市桥梁工程施工施工机械设备管理的历史与发展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城市桥梁工程施工施工机械设备管理的内容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根据工程规模、施工条件、技术要求等因素，选择适合的施工机械设备，确保满足施工需要。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配置计划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制定合理的施工机械设备配置计划，包括机械设备的种类、数量、规格等，确保施工进度和工程质量。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667" b="2667"/>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施工机械设备的选择与配置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施工机械设备的操作与维护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操作规程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制定详细的施工机械设备操作规程，规范操作人员的操作行为，确保机械设备安全运行。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日常维护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定期对施工机械设备进行日常维护，检查设备运行状况，及时发现并处理设备故障。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保养制度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建立完善的施工机械设备保养制度，定期对设备进行保养，延长设备使用寿命。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维修流程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制定合理的施工机械设备维修流程，确保设备故障得到及时修复，减少设备停机时间。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施工机械设备的保养与维修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根据施工机械设备的性能、技术状况和市场需求，制定合理的设备更新计划。</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改造方案</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针对部分老旧或性能不满足要求的施工机械设备，制定可行的改造方案，提高设备性能和效率。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更新计划</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施工机械设备的更新与改造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城市桥梁工程施工施工机械设备管理的措施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https://d.book118.com/128022077126006037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2024-09-17T20:50:48.310</cp:lastPrinted>
  <dcterms:created xsi:type="dcterms:W3CDTF">2024-09-17T12:50:48Z</dcterms:created>
  <dcterms:modified xsi:type="dcterms:W3CDTF">2024-09-17T12:50:50Z</dcterms:modified>
</cp:coreProperties>
</file>