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305B5-20F8-4D8C-B10B-26CFC420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531EB-8F2D-4837-A581-7D1A502F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D4033-6940-4062-B1C9-312FDC887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2E6AF-C0B1-4EE1-826B-FDACEF57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EA54E-E954-4227-B3B1-0A26702D7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C1FD0-FA07-4E24-9CB4-7CCB0D077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86AD0-B084-4019-BB8A-D7B27D70B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008E6-D38C-44CB-866B-E1C7D6306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4C555-E285-4456-A67A-EB745DDF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E98A-AF2F-4F4D-BDE4-44940B73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B8E1A-928D-4155-A65E-36ABB2AB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2113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教学实训反思与总结报告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教学实训过程回顾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本报告旨在反思和总结我们在教学实训中的经验，分析存在的问题，并提出改进建议，以提高教学质量和效果。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随着教育改革的深入推进，教学实训在培养学生实践能力和创新精神方面的重要性日益凸显。然而，当前教学实训中存在一些问题，如实训内容与实际需求脱节、教学方法单一等，需要我们进行深入反思和总结。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本报告主要围绕教学实训的反思与总结展开，涉及实训内容、教学方法、教学资源等方面的分析。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由于时间和资源的限制，本报告可能无法涵盖所有相关内容，仅代表我们团队在教学实训中的一些观察和思考。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教学实训过程回顾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本次教学实训的主题是“数据库设计与应用”，主要内容包括数据库的基本概念、设计原则、数据建模、SQL语言以及数据库应用系统的开发流程等。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通过本次实训，学生应掌握数据库设计与应用的基本知识和技能，能够独立完成小型数据库应用系统的设计和开发，提高解决实际问题的能力。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实训内容和目标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本次实训采用项目驱动教学法，以一个实际项目贯穿始终，通过讲解、示范、实践、指导等多种方式，使学生掌握数据库设计与应用的相关知识和技能。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采用多媒体教学、在线学习、小组讨论等多种教学手段，提高学生的学习兴趣和参与度，促进学生对知识的理解和掌握。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教学方法和手段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本次实训共有50名学生参加，其中45名学生全程参与，5名学生在实训过程中因故请假。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大部分学生在实训过程中表现积极，能够认真完成各项任务，但也有个别学生存在敷衍了事的情况。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表现情况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通过实训，学生是否掌握了必要的技能和知识，能否在实际工作中运用所学。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学生是否能够运用所学知识解决实际问题，提高问题解决能力。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学生在实训过程中是否具备良好的团队协作精神，能否与团队成员有效沟通与合作。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教师是否达到了预期的教学目标，学生是否理解和掌握了教学内容。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教学目标实现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教师所采用的教学方法是否有效，能否激发学生的学习兴趣和主动性。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教学方法有效性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教师是否及时给予学生反馈，并根据学生反馈调整教学方法和策略。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教学反馈与改进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https://d.book118.com/128022113063006027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2024-09-05T08:36:53.908</cp:lastPrinted>
  <dcterms:created xsi:type="dcterms:W3CDTF">2024-09-05T00:36:53Z</dcterms:created>
  <dcterms:modified xsi:type="dcterms:W3CDTF">2024-09-05T00:36:55Z</dcterms:modified>
</cp:coreProperties>
</file>