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B1B6E-7DF8-4D41-A783-8AF7A9ECD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9ECCA-DE53-4550-AE33-89E153158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61972-5D08-4E9A-9D79-22A7AEA63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628E7-DBD9-4FAB-9E40-720F33447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927CC-6EBF-4FA7-9580-EEE1B795F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7A8DC-945C-4305-8E94-4B3D821CD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BDC15-E453-47DC-BD58-B9D399C7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122D3-46E8-4705-BBD0-E8B341EDC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05D6C-8770-48EA-B4F1-C3AD744FA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B7853-6199-43F6-ADD2-12DE09FC1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0F8EA-A79D-489E-A45D-A96A5CAF7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3076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月子餐品牌商业模式设计中的百度SEO与搜索引擎排名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百度SEO概述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百度SEO在月子餐品牌商业模式设计中的应用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搜索引擎排名提升技巧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百度SEO与月子餐品牌商业模式设计的融合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阐述月子餐品牌商业模式设计中百度SEO与搜索引擎排名的重要性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分析当前月子餐品牌市场的竞争态势及消费者需求特点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提出通过优化百度SEO策略提升月子餐品牌搜索引擎排名的具体方案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月子餐品牌市场现状及竞争分析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百度SEO策略在月子餐品牌商业模式设计中的应用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提升月子餐品牌搜索引擎排名的具体实施方案及预期效果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月子餐品牌商业模式设计中，百度SEO与搜索引擎排名对于品牌的曝光度和知名度具有至关重要的作用。通过优化关键词、提升网站质量和用户体验等手段，可以提高品牌在百度等搜索引擎中的排名，从而吸引更多的潜在消费者关注和选择该品牌。因此，针对月子餐品牌市场的竞争态势和消费者需求特点，制定一套科学合理的百度SEO策略，对于提升品牌的竞争力和市场份额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590" r="29590"/>
          <a:stretch>
            <a:fillRect/>
          </a:stretch>
        </p:blipFill>
        <p:spPr>
          <a:xfrm>
            <a:off x="1644228" y="2251495"/>
            <a:ext cx="2896318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百度SEO概述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90" r="2959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百度SEO（Search Engine Optimization，搜索引擎优化）是指通过对网站结构、内容、链接等方面的优化，提高网站在百度搜索引擎中的排名，从而增加网站的曝光度、流量和转化率。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百度SEO可以帮助企业或个人在竞争激烈的互联网市场中脱颖而出，提高品牌知名度和影响力，吸引更多的潜在客户，促进业务增长。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百度SEO的定义和作用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百度搜索引擎的工作原理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百度搜索引擎采用一系列复杂的排名算法，综合考虑网页内容质量、相关性、权威性等因素，对网页进行排序，将最符合用户需求的网页展示在搜索结果前列。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排名算法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百度搜索引擎通过爬虫程序自动抓取互联网上的网页信息，将网页内容存储到数据库中。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爬虫抓取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百度搜索引擎对抓取到的网页信息进行解析、处理，建立索引，以便用户搜索时能够快速找到相关网页。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索引建立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在百度搜索引擎中获得较高的排名和曝光度，可以提升品牌知名度和影响力，增强企业在市场中的竞争力。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提升网站曝光度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通过优化网站结构和内容，提高网站在百度搜索引擎中的排名，使网站更容易被用户找到，从而增加网站的曝光度。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增加网站流量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排名靠前的网站往往会获得更多的点击量，从而增加网站的流量。同时，通过优化关键词和长尾词，可以吸引更精准的目标客户。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提高转化率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通过对网站内容、布局、用户体验等方面的优化，可以提高网站的转化率，使更多的访问者成为潜在客户或实际购买者。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百度SEO的重要性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随着消费者对健康饮食和产后恢复的重视，月子餐市场规模不断扩大。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消费者对月子餐的需求呈现多样化、个性化趋势，对食材、口味、营养等方面有更高要求。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月子餐市场竞争激烈，品牌众多，但缺乏行业标准和规范。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随着科技进步和消费者需求变化，月子餐市场将向数字化、智能化、个性化方向发展。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123" r="3512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明确品牌目标消费者、品牌形象和品牌价值，建立独特的品牌识别。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根据消费者需求和市场趋势，制定差异化、创新性的产品策略，包括食材选择、菜品研发、包装设计等。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运用多元化的营销手段，如社交媒体、线下活动、口碑营销等，提高品牌知名度和美誉度。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建立完善的客户服务体系，包括售前咨询、售中服务和售后服务，提升客户满意度和忠诚度。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服务体系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月子餐品牌商业模式设计要素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508" b="135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44" r="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月子餐品牌商业模式设计案例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某月子餐品牌通过精准定位高端市场，提供个性化定制服务，成功树立行业标杆。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另一月子餐品牌注重产品研发和创新，推出多款具有地方特色的月子餐品，深受消费者喜爱。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还有一月子餐品牌运用互联网思维和数字化手段，打造线上线下融合的全渠道营销体系，实现快速增长。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百度SEO在月子餐品牌商业模式设计中的应用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针对月子餐行业及目标用户进行关键词调研，挖掘高搜索量、低竞争度的长尾关键词。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关键词布局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在网站标题、描述、正文等位置合理布局关键词，提高关键词密度和相关性。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关键词监控与调整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定期监控关键词排名和搜索量变化，及时调整关键词策略。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清晰的网站结构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设计简洁明了的网站导航，方便用户快速找到所需信息。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URL优化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采用静态URL，包含关键词，提高URL的可读性和搜索引擎友好性。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网站速度优化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优化图片、压缩文件等，提高网站加载速度，提升用户体验和搜索引擎排名。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网站结构优化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https://d.book118.com/128023076131006034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2024-09-13T10:24:01.188</cp:lastPrinted>
  <dcterms:created xsi:type="dcterms:W3CDTF">2024-09-13T02:24:01Z</dcterms:created>
  <dcterms:modified xsi:type="dcterms:W3CDTF">2024-09-13T02:24:03Z</dcterms:modified>
</cp:coreProperties>
</file>