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322B-7BD6-44CE-BE52-402DB64B0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793C4-44F4-4D88-A0F9-A328A9CBD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88D81-B5B9-4A5F-884A-9992BAA9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60B48-C354-42A8-83F0-4D725F15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71FBF-8647-4618-90E2-D174B127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27F2B-2601-4D96-9383-555300DD6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39BF5-D7F3-42B2-BE12-64D3C411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0C359-A616-44A9-B959-0CD12EA4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EDF3B-25C4-48A3-806B-BEA674DA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E1649-2172-44EF-B529-9BE1F891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B2DBC-07C5-48F3-AF45-BB4B4DE52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3127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社会现代化的概念与特征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社会变迁中的社会问题与挑战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社会现代化进程中的策略与措施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社会变迁是指社会结构、社会制度、社会文化、社会生活方式等方面发生的重大变化。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社会变迁的内涵包括社会整体的变化、社会结构的变化、社会制度的变化、社会文化的变化等。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渐进式社会变迁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指社会在较长时期内，通过逐步的、渐进的方式实现的社会变化。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革命式社会变迁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指通过激烈的、迅速的社会变革实现的社会变化，通常伴随着社会制度的根本性变革。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发展式社会变迁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指在社会经济、政治、文化等各个领域的发展过程中实现的社会变化。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社会变迁的类型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08" r="1690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是社会变迁的根本动力，推动着社会经济基础和上层建筑的变革。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生产力与生产关系的矛盾运动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是推动社会变迁的重要因素，通过改变生产方式、生活方式和思维方式，促进社会进步。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是社会变迁的重要源泉，通过文化的传承与创新，推动社会文化的变革。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是推动社会变迁的重要力量，通过国际交流与合作，促进社会各个方面的发展与进步。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全球化与国际化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社会变迁的原因与动力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社会现代化的概念与特征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5" r="21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社会现代化是一个复杂而多维度的过程，它涉及社会、经济、政治和文化等多个领域的深刻变革。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社会现代化通常被理解为从传统社会向现代社会转变的过程，包括社会结构、价值观念、生活方式、科技水平等方面的全面进步。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社会现代化是一个持续不断的过程，它要求社会不断适应时代发展的需要，推动社会各个方面的创新和发展。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随着工业化的推进，城市化成为社会现代化的重要特征，大量人口聚集于城市，形成现代化的城市生活方式。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社会现代化往往以工业化为先导，通过发展现代工业，提高生产效率和经济效益。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教育普及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社会现代化要求全面提高人口素质，普及教育是实现这一目标的重要途径。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价值观念变革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社会现代化伴随着价值观念的深刻变革，人们逐渐接受和追求自由、平等、民主等现代价值观念。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科技进步是社会现代化的核心驱动力，它改变了人们的生产方式、生活方式和思维方式。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社会现代化的基本特征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现代化是一个更为宽泛的概念，它涵盖了经济、政治、文化等多个领域的变革，而社会现代化则是其中一个重要方面。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社会现代化与现代化的关系是相互促进、相互依存的，只有在经济、政治和文化等多个领域实现现代化，才能推动社会的全面进步和发展。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社会现代化是现代化的重要组成部分，它反映了现代化在社会领域的具体体现。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社会现代化与现代化的关系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社会变迁与社会现代化的关系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社会结构的变化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社会变迁导致社会结构的变化，如人口结构、家庭结构、职业结构等，这些变化为社会现代化提供了基础和条件。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价值观念的转变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社会变迁带来人们价值观念的转变，如对自由、平等、公正等的追求，这些新的价值观念为社会现代化提供了思想基础。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社会变迁促进了科技的发展，而科技是社会现代化的重要推动力量，它改变了人们的生产生活方式，提高了社会生产力。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社会变迁对社会现代化的影响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政治现代化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社会现代化推动了政治现代化的发展，如民主化、法治化等，这些政治现代化的发展为社会变迁提供了政治保障。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文化现代化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社会现代化推动了文化现代化的发展，如教育普及、文化创新等，这些文化现代化的发展为社会变迁提供了文化支持。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经济现代化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社会现代化推动了经济现代化的发展，如工业化、信息化等，这些经济现代化的发展又进一步促进了社会结构的变迁。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社会现代化对社会变迁的推动作用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社会变迁与社会现代化是相互促进的关系，社会变迁为社会现代化提供了基础和条件，而社会现代化又进一步推动了社会变迁的发展。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社会变迁与社会现代化也存在相互制约的关系，如传统文化与现代化的冲突、利益格局的调整等，这些制约因素会影响社会变迁与社会现代化的进程。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在社会变迁与社会现代化的互动关系中，需要保持一种动态平衡，既要推动社会现代化的发展，又要尊重和保护传统文化和社会稳定。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社会变迁与社会现代化的互动关系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https://d.book118.com/128023127055006035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2024-09-14T04:38:26.743</cp:lastPrinted>
  <dcterms:created xsi:type="dcterms:W3CDTF">2024-09-13T20:38:26Z</dcterms:created>
  <dcterms:modified xsi:type="dcterms:W3CDTF">2024-09-13T20:38:28Z</dcterms:modified>
</cp:coreProperties>
</file>