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5857F26-BB17-4094-9164-A3B38591B34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38D31-BD9E-4020-9A77-E0FEEB055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12BC9-E99A-441C-8B39-600945E3E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8DB2C-DD46-4BA0-BB4D-BACCC7540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A1BD1-26EA-4D40-BF7B-39539DF48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037476-31BC-4DB3-B7E5-3F03199D3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347AF4-0DA7-4047-A494-7970C7EEB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C4CA8F-4412-441D-B2B2-D4E242CAD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0006C-BAF4-4F29-B99F-425A8B2D0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60546-12C1-4EEC-ACC8-1B16E4BF4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87AB1-3B60-4BE3-9F27-8CF116075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B160A-A9C6-422D-BEF4-5151825D3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917BAEF-35F2-4F3F-8D2D-1DB5A1FBC7B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36A0C9D-E0E1-403C-9143-912CD306A90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24120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提高管理者的人才培训与绩效改进能力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人才培训与绩效改进能力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人才培训的策略和方法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绩效评估与改进方法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激励与奖励机制的建立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创新人才培训与绩效改进方式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人才培训与绩效改进能力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人才是企业最宝贵的资源之一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企业的发展离不开人才的支持，他们是推动企业发展的重要因素。优秀的人才不仅能够为企业带来创新和竞争力，还能带动团队快速发展。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人才培训对企业发展的影响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通过不断进行人才培训，可以提高员工的专业知识和技能，进而提升企业的整体竞争力。有效的培训计划可以激发员工的潜力，使他们更好地应对各种挑战。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绩效改进对企业竞争力的影响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改进绩效有助于提高产品的质量，增强企业的市场竞争力。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提高产品质量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有效的绩效改进可以降低企业的运营成本，提高盈利能力。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持续改进绩效可以提升企业的服务水平，获得客户更多的认可与支持。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提升服务水平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通过改进绩效，企业可以提高生产效率，实现更高的产出和利润。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提高生产效率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人才培训与绩效改进的关联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通过有效的人才培训，可以帮助员工提升工作能力和绩效水平。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提升整体绩效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人才培训和绩效改进密切相关，共同提升企业的竞争力和市场地位。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增强企业竞争力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绩效改进需要不断的人才培训支持，以适应市场变化和企业发展需求。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促进组织发展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增加员工忠诚度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提供培训可以增加员工对企业的忠诚度，减少员工流失率。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激发员工潜力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培训可以激发员工的潜力，提高员工工作热情和积极性。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优化团队协作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培训可以促进团队之间的协作和沟通，提高团队整体绩效。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人才培训的重要性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培训可以帮助员工提升工作技能，提高工作效率。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人才培训的策略和方法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制定符合企业需求的人才培训计划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了解企业发展方向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分析企业的需求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精准培训关键技能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确保培训与企业目标相契合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选择适合的人才培训方法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利用内部资源培训员工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聘请外部专家进行培训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灵活、便捷的学习方式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监测和评估效果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收集反馈意见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评估员工绩效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根据评估结果调整计划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优化培训流程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实施人才培训计划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确保顺利实施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明确培训时间和地点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准备培训资料和设施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提前与培训师沟通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持续改进人才培训计划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人才培训计划是管理者提高绩效的关键。通过不断优化培训流程，调整培训计划，可以提升员工的工作表现和创新能力。持续改进还包括关注培训效果，及时根据反馈意见做出调整，确保培训对员工的发展有实际帮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实施人才培训计划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确保培训具体、明确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明确培训目标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增强工作能力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提升员工技能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持续优化培训计划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持续改进人才培训计划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持续改进人才培训计划是管理者提高绩效的关键。通过不断优化培训流程，调整培训计划，可以提升员工的工作表现和创新能力。持续改进还包括关注培训效果，及时根据反馈意见做出调整，确保培训对员工的发展有实际帮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绩效评估与改进方法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设定清晰的绩效评估指标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在管理者的人才培训与绩效改进中，设定清晰的绩效评估指标至关重要。确定关键绩效指标（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KPIs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）和设定明确的评估标准能够帮助管理者更好地衡量员工绩效，提高团队整体效能。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建立有效的绩效评估体系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全面了解员工表现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360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度评估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对员工绩效进行定期评估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绩效考核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明确绩效评估的步骤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分析绩效评估结果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分析绩效评估结果背后的原因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理解结果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及时解决发现的问题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识别绩效评估中存在的问题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https://d.book118.com/128024120011006050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提高管理者的人才培训与绩效改进能力</vt:lpstr>
      <vt:lpstr>目录</vt:lpstr>
      <vt:lpstr>第1章 人才培训与绩效改进能力</vt:lpstr>
      <vt:lpstr>人才是企业最宝贵的资源之一</vt:lpstr>
      <vt:lpstr> </vt:lpstr>
      <vt:lpstr>绩效改进对企业竞争力的影响</vt:lpstr>
      <vt:lpstr>人才培训与绩效改进的关联</vt:lpstr>
      <vt:lpstr>人才培训的重要性</vt:lpstr>
      <vt:lpstr>第2章 人才培训的策略和方法</vt:lpstr>
      <vt:lpstr>制定符合企业需求的人才培训计划</vt:lpstr>
      <vt:lpstr>选择适合的人才培训方法</vt:lpstr>
      <vt:lpstr>实施人才培训计划</vt:lpstr>
      <vt:lpstr>持续改进人才培训计划</vt:lpstr>
      <vt:lpstr>实施人才培训计划</vt:lpstr>
      <vt:lpstr> </vt:lpstr>
      <vt:lpstr>第3章 绩效评估与改进方法</vt:lpstr>
      <vt:lpstr> </vt:lpstr>
      <vt:lpstr>建立有效的绩效评估体系</vt:lpstr>
      <vt:lpstr>分析绩效评估结果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2024-09-29T14:58:12.457</cp:lastPrinted>
  <dcterms:created xsi:type="dcterms:W3CDTF">2024-09-29T06:58:12Z</dcterms:created>
  <dcterms:modified xsi:type="dcterms:W3CDTF">2024-09-29T06:58:14Z</dcterms:modified>
</cp:coreProperties>
</file>