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DE7C4-CC5D-4983-B151-E00AA078A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B815C-9251-45C7-B242-9054BCA3E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9A9CD-D241-4100-916E-49CB5B51F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B0BE5-1FBF-4CFE-BE39-1F0437565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9A9FE-B320-4761-B97C-05D7595CF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4184A-7DE8-42A6-BFB9-FC69CC1B1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D98057-EF14-4FB7-838C-4F09C7602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9109D-FB6E-4946-86DB-E3FDC5AEB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45866-8AE4-4604-9E3B-E16B5D845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4D499-0619-438B-8352-A922BEB01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B3500-62E5-4DEB-B9ED-480756193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5003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库存优化与降低成本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库存管理未来趋势与展望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库存管理是对企业生产经营过程中所需各种物料的采购、使用、存储等行为进行计划、组织和控制，以确保企业生产经营活动正常进行并降低成本、提高效益的一系列管理活动。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库存管理的目的是在满足企业生产经营需求的前提下，通过优化库存结构、降低库存成本、提高库存周转率等手段，实现企业价值的最大化。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139" b="11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451" b="274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保障生产经营连续性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库存管理能够确保企业在生产经营过程中所需物料的及时供应，避免因缺料而导致的生产中断或延误。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降低库存成本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通过合理的库存管理，可以减少不必要的库存积压和浪费，降低库存成本，提高企业的经济效益。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提高客户服务水平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库存管理能够确保企业及时响应客户需求，提供满意的产品和服务，提高客户满意度和忠诚度。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根据企业实际需求制定生产计划，再根据生产计划制定采购计划，确保物料供应与需求相匹配。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以需定产、以产定购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最低库存与最高库存控制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先进先出（FIFO）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定期盘点与及时调整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设定合理的最低库存和最高库存水平，避免库存积压和缺货现象的发生。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遵循先进先出的原则进行库存管理，确保物料在有效期内得到合理利用。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定期对库存进行盘点，确保账实相符，并根据盘点结果及时调整采购计划和生产计划。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根据生产需求将原材料按照重要性、采购难度、价值等因素进行分类。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针对不同类别的原材料制定相应的采购策略，如定期采购、定量采购、联合采购等。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通过设定合理的安全库存水平，采用经济订货批量等方法控制原材料库存成本。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原材料库存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667" b="17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强化生产过程的质量控制，降低不良品率，减少因质量问题造成的在制品积压。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制定详细的生产计划，合理安排生产批次和生产数量，以减少在制品库存积压。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实时跟踪生产进度，调整生产计划和资源分配，确保生产顺畅进行。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在制品库存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通过对市场需求的准确预测，合理安排产成品的生产计划和库存水平。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78" r="1027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制定灵活的销售策略，包括价格调整、促销活动、销售渠道拓展等，以加快产成品的销售速度。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密切关注产成品库存周转情况，通过改进销售策略、优化物流配送等方式提高库存周转率。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产成品库存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为满足正常生产经营需要而保持的经常性库存，其数量通常根据历史数据和市场预测进行设定。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周转库存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为应对不确定性因素（如需求波动、供应中断等）而额外保留的库存，其数量应根据风险评估和成本效益分析进行确定。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综合运用ABC分类法、实时库存管理、联合库存管理等方法，实现周转库存和安全库存的优化管理。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周转库存与安全库存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B类物品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中价值、中数量的物品，可适当进行管理和控制，以保持合理的库存水平。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C类物品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低价值、高数量的物品，可采用简单的管理方法，以降低成本和库存风险。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高价值、低数量的物品，需要重点管理和控制，以确保库存精度和及时供应。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根据历史数据和需求预测，设定一个固定的订货点，当库存量降至该点时即触发订货。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根据经济批量模型或其他方法，确定每次订货的数量，以最小化库存成本和缺货风险。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设定一个固定的订货周期，如每周、每月或每季度进行一次订货。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根据周期内的需求预测和库存状况，确定每次订货的数量。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通过精确的需求预测和高效的供应链协同，实现生产过程中的零库存。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JIT（Just-in-Time）生产方式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通过减少库存量、提高库存周转率等措施，降低库存成本和风险，实现零库存目标。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零库存管理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JIT与零库存管理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https://d.book118.com/128025003031006040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2024-09-18T11:13:16.400</cp:lastPrinted>
  <dcterms:created xsi:type="dcterms:W3CDTF">2024-09-18T03:13:16Z</dcterms:created>
  <dcterms:modified xsi:type="dcterms:W3CDTF">2024-09-18T03:13:18Z</dcterms:modified>
</cp:coreProperties>
</file>