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3C72B3-3C50-4275-A820-820FF0734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DC0786-46CD-42C2-A575-D64187A65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21817-E6DA-422B-9547-EC9FA74AD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E3F1EA-430F-4C11-ADD6-50E38BF97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3171A2-43DE-4B35-B45C-7F7BB8E94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1A887E-276B-4BAA-8098-EA1FE4645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9105EC-47C4-40DC-9788-054F68F37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63544A-8059-449D-9607-44A2B126A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9C12AB-DA74-47D4-9B7F-4071C8DE2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9E8594-BD3F-4A55-88FF-07C372E11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54D0A-373E-4538-B8B6-40A616FEF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2501514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教学中医情志护理ppt课件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中医情志护理概述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中医情志与人体健康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中医情志护理原则与方法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中医情志护理案例分析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中医情志护理实践与展望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中医情志护理概述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中医情志护理是指通过调节情绪、保持心态平衡的方法，以达到预防和治疗疾病的目的。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中医情志护理强调整体观念和个体化治疗，注重心理和生理的相互影响，通过调整情绪来平衡脏腑功能，以达到治愈疾病的目的。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2" r="533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情志护理能够改善患者的心理状态，增强治疗信心，提高治疗效果。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保持情绪稳定，调节心态平衡，有助于预防疾病的发生。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情志护理能够加速疾病的康复，提高患者的生活质量。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情志护理的重要性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中医情志护理的历史与发展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中医情志护理源远流长，早在古代中医经典中就有相关记载，如《黄帝内经》等。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随着现代医学的发展，中医情志护理也在不断进步和完善，逐渐形成了系统的理论和方法。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随着人们对心理健康的重视程度不断提高，中医情志护理将在未来的医学领域中发挥更加重要的作用。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中医情志与人体健康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情志与五脏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中医认为，人的情志活动与五脏的功能活动密切相关。不同的情志变化会对相应的脏腑产生影响，如怒伤肝、喜伤心、忧伤肺、思伤脾、恐伤肾。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情志对脏腑的影响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长期或过度的情志刺激会导致脏腑功能失调，引发各种疾病。例如，长期愤怒可能导致肝气郁结，引发胁痛、目赤等症；长期忧思可能导致脾胃虚弱，引发腹胀、食欲不振等症。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986" r="169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情志与脏腑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情志影响气血运行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中医认为，气是人体生命活动的基本动力，血是滋养人体的基本物质。情志的变化会影响气血的运行，如怒则气上、喜则气缓、悲则气消、恐则气下、惊则气乱。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气血失调与疾病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长期或过度的情志刺激会导致气血失调，引发各种疾病。例如，气滞血瘀可能导致心脑血管疾病、肿瘤等；气虚血瘀可能导致慢性疲劳综合征、抑郁症等。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情志与气血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失眠症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强迫症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常见情志疾病及其成因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成因包括情绪波动、思虑过多、精神紧张等导致心神不宁，夜不能寐。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成因包括长期紧张、恐惧、担忧等导致心火旺盛，肾水不足。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成因包括长期精神压力、情感失落、生活变故等导致肝气郁结，心神失养。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成因包括完美主义倾向、自我压力过大等导致心神不宁，行为反复。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中医情志护理原则与方法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4833" b="4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通过积极沟通与交流，消除患者不良情绪，调动其积极情绪，增强战胜疾病的信心。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导法是中医情志护理的基本方法之一，通过与患者进行积极、耐心的沟通与交流，了解其心理状态和情绪变化，帮助患者正确认识和对待自己的疾病，消除不良情绪的影响，调动其积极情绪，增强战胜疾病的信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疏导法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https://d.book118.com/128025015140006040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2024-09-19T13:22:52.100</cp:lastPrinted>
  <dcterms:created xsi:type="dcterms:W3CDTF">2024-09-19T05:22:52Z</dcterms:created>
  <dcterms:modified xsi:type="dcterms:W3CDTF">2024-09-19T05:22:53Z</dcterms:modified>
</cp:coreProperties>
</file>