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EBAE1-B236-435A-B89B-70A62D6C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70183-F426-4625-9414-BAA2EDF2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4F221-0101-4969-B6DD-FBB7415C6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31ABB-3F57-47C3-8164-683C80D9E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7BF5F-E1F8-497F-A3F2-A9EC7A0E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8D471-1840-4481-9092-50669F24E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73235-0818-4722-90BE-A93147899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3E88D-ADBA-4A91-A985-E11405F69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659B8-7C3E-4BC4-B5CF-E441AA38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9CA4B-195B-427C-9C0C-60272959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0322D-7A40-42BC-AB6A-26EB7191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5042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新能源技术的创新与知识产权保护策略研究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新能源技术创新概述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知识产权保护在新能源技术创新中的作用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新能源技术创新与知识产权保护实证分析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新能源技术创新与知识产权保护策略建议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新能源技术创新的重要性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随着全球能源危机和环境污染问题日益严重，新能源技术创新成为解决这些问题的关键途径。新能源技术不仅有助于提高能源利用效率，减少化石能源的消耗，还能降低温室气体排放，促进可持续发展。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知识产权保护对新能源技术创新的影响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知识产权保护是激励创新、推动技术转移和扩散的重要手段。对于新能源技术而言，知识产权保护能够保护创新者的合法权益，激发创新活力，促进技术的快速发展和广泛应用。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本文旨在探讨新能源技术创新的现状、趋势以及知识产权保护策略对新能源技术创新的影响，提出完善知识产权保护制度、促进新能源技术创新的政策建议。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在新能源技术创新过程中，知识产权保护存在哪些问题？如何制定有效的知识产权保护策略来推动新能源技术的创新和发展？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新能源技术创新概述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新能源技术是指利用可再生能源和清洁能源进行能源转换、储存和利用的技术，旨在减少对化石燃料的依赖，降低环境污染，推动可持续发展。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新能源技术主要包括太阳能、风能、水能、地热能、生物质能等多种类型，每种类型都有其独特的技术原理和应用领域。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中国在新能源技术领域取得了显著进展，特别是在太阳能和风能领域。国家出台了一系列政策扶持新能源产业发展，推动了技术创新和产业升级。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欧美国家在新能源技术领域也处于领先地位，特别是在电动汽车和智能电网方面。他们注重技术研发和知识产权保护，形成了较为完善的产业链和市场体系。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随着环保意识的提高和技术的进步，新能源技术将越来越普及，应用领域也将不断扩大。同时，新能源技术将与信息技术、智能制造等融合，形成更加智能、高效的能源利用体系。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政策扶持、市场需求、技术进步等都是推动新能源技术创新的重要因素。特别是随着全球气候变化和环境问题日益严重，新能源技术创新成为解决能源和环境问题的关键途径。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新能源技术创新面临着技术成熟度不足、成本较高、市场接受度有限等挑战。同时，知识产权保护也是制约新能源技术创新的重要因素之一，需要加强知识产权的保护和管理。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知识产权保护在新能源技术创新中的作用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反不正当竞争制度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知识产权保护制度及政策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065" r="60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009" r="180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058" r="2105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通过授予发明者专利权，保护其技术创新成果，鼓励技术创新和公开。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保护新能源技术品牌，防止他人恶意抢注和使用。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保护新能源技术领域的文学、艺术和科学作品，包括软件、设计图等。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防止他人通过不正当手段获取和使用新能源技术，维护市场秩序。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专利组合策略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通过构建专利组合，形成技术壁垒，提高市场竞争力。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专利运营策略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通过专利转让、许可、质押等方式，实现专利价值最大化。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根据技术创新成果的特点和市场需求，制定合理的专利申请策略，包括申请时机、申请地域、申请类型等。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专利布局与运营策略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https://d.book118.com/128025042066006030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2024-09-07T00:21:27.580</cp:lastPrinted>
  <dcterms:created xsi:type="dcterms:W3CDTF">2024-09-06T16:21:27Z</dcterms:created>
  <dcterms:modified xsi:type="dcterms:W3CDTF">2024-09-06T16:21:29Z</dcterms:modified>
</cp:coreProperties>
</file>