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7C5ED-A193-479C-A69E-AB9370494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5616E-08FC-423F-9E72-A7541AB57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16EB6-9F81-4326-A469-6A9E0BFE8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D2A3C0-7B13-45C2-95C6-6D07AECF7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E2FEF3-8214-4D77-9D2F-2B6F553A3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638AFA-A158-4746-B852-C750A78DD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4430F4-DAC7-4A32-BBBD-23802E0BB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77A09-CD1D-4680-BACE-7C435B345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C8CD4-1A23-4AF4-9BE6-7E0BA709E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56448-59C4-473F-8FA0-00EA91E9B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C94F6-D0D7-46C8-8BD6-5CCCD90E8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Relationship Id="rId5" Type="http://schemas.openxmlformats.org/officeDocument/2006/relationships/image" Target="../media/image21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2513713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偏头痛激光治疗的临床应用和疗效观察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激光治疗原理及设备介绍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疗效观察与结果分析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偏头痛定义及分类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偏头痛可分为无先兆偏头痛、有先兆偏头痛和慢性偏头痛等类型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偏头痛是一种原发性头痛，表现为反复发作的、一侧或双侧的搏动性头痛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可能与遗传、内分泌、代谢、饮食及精神因素等有关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包括家族史、女性、激素水平变化、某些食物和药物等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头痛发作时常伴有恶心、呕吐、畏光、畏声等症状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根据国际头痛协会（IHS）制定的诊断标准进行诊断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6444" b="64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包括药物治疗和非药物治疗，如止痛药、镇静剂、针灸等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传统治疗方法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药物治疗可能产生副作用和依赖性，非药物治疗效果因人而异，且易复发。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传统治疗方法及局限性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激光治疗原理及设备介绍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促进神经递质释放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激光照射可影响颅内神经递质的合成与释放，如5-羟色胺、多巴胺等，进而调节神经系统功能，达到治疗目的。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激光生物刺激作用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通过低强度激光照射，刺激偏头痛患者颅内痛觉调节结构，如三叉神经、脑干等，产生镇痛效果。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改善局部血液循环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激光照射可促进颅内血管扩张，改善局部血液循环，从而缓解偏头痛症状。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激光治疗原理简述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波长较长，穿透力强，适用于深部组织照射，但设备价格较高。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氦氖激光器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半导体激光器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红外线激光器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体积小、重量轻、便于携带，适用于家庭及门诊治疗，但输出功率相对较低。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可产生热效应，促进血液循环，缓解疼痛，但需注意避免灼伤皮肤。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常用激光设备性能比较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752" b="16752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选择合适波长和功率的激光设备，根据患者具体情况调整照射剂量和时间。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照射前需清洁患者头皮，保持干燥，避免油脂影响激光穿透效果。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照射过程中需密切观察患者反应，如出现头晕、恶心等不适，应立即停止照射并处理。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避免激光直接照射眼睛，以免损伤视网膜。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操作技巧与注意事项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激光治疗偏头痛总体安全性较高，但仍需注意潜在风险，如皮肤灼伤、过敏反应等。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严格掌握激光治疗的适应症和禁忌症，避免对不适宜人群进行治疗。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治疗前需对患者进行全面评估，了解其病史、用药情况等，以制定个性化的治疗方案。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加强治疗过程中的监测和记录，及时发现并处理不良反应。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安全性评估及风险控制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临床应用案例分析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符合国际头痛协会（IHS）制定的偏头痛诊断标准。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偏头痛诊断明确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经过规范的药物治疗后，疼痛未得到明显缓解或出现不能耐受的副作用。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药物治疗无效或不能耐受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排除其他禁忌症，如头部肿瘤、颅内感染等，确保激光治疗安全可行。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适合激光治疗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案例选择与纳入标准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详细询问病史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了解患者病情、疼痛特点、诱发因素等。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体格检查与评估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对患者进行全面体格检查，评估疼痛程度、频率及影响生活质量的情况。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制定个性化治疗方案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根据患者病情和评估结果，制定针对性的激光治疗方案，包括治疗周期、频率和强度等。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治疗方案制定过程展示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https://d.book118.com/128025137130006032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2024-09-10T11:49:06.775</cp:lastPrinted>
  <dcterms:created xsi:type="dcterms:W3CDTF">2024-09-10T03:49:06Z</dcterms:created>
  <dcterms:modified xsi:type="dcterms:W3CDTF">2024-09-10T03:49:08Z</dcterms:modified>
</cp:coreProperties>
</file>