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D008361-4091-44F4-9150-1721B5371B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DC9999-15BE-41A2-8346-14E3B08803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02F4FD-655E-4380-B3B8-4BE294E4ED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99AD4C-8956-4A56-92B2-7410DB96A3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B7C58B5-48A5-4617-AC69-77F58CB9A2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5648268-2EAA-4E69-B711-C731B27338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657BC8-71AE-4D05-884E-86C7C8EAF8F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4C7AE3-331C-4CDC-8507-2F49AE2F3D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2941F0-E61B-4E7A-B6B3-3933D5C5CB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214397-AC1E-46CE-8EE3-CFFF79A2E5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28D08B-E7CC-4D4F-8497-71AF00B3E8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8026003033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商贸仓储企业安全生产风险分级管控与隐患排查治理案例分析</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商贸仓储企业安全生产现状及风险分析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分级管控策略与实施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隐患排查方法与技巧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治理措施及案例分析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042" r="1704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通过案例分析，深入理解和贯彻国家关于安全生产的重要指示精神，推动企业落实安全生产主体责任。</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贯彻落实国家安全生产方针政策</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通过风险分级管控和隐患排查治理的案例分析，总结经验教训，提升商贸仓储企业的安全管理水平。</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提升商贸仓储企业安全管理水平</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通过案例分析，识别潜在的安全风险，采取针对性的管控措施，有效预防和控制生产安全事故的发生。</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预防和控制生产安全事故</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690" r="25690"/>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简要介绍商贸仓储企业的规模、经营范围、特点等基本情况。</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商贸仓储企业基本情况</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详细阐述商贸仓储企业开展安全生产风险分级管控的工作流程、实施步骤、取得的成效等。</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安全生产风险分级管控实施情况</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详细介绍商贸仓储企业进行隐患排查治理的方法、措施、成果以及存在的问题和改进措施。</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隐患排查治理实施情况</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通过对典型案例的深入分析，总结商贸仓储企业在安全生产风险分级管控和隐患排查治理方面的经验教训，提出改进建议。</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案例分析与经验教训</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商贸仓储企业安全生产现状及风险分析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安全投入不足</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一些企业在安全设施、安全培训、应急救援等方面的投入不足，难以满足安全生产的基本需求。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安全生产管理体系建设不完善</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部分企业缺乏系统的安全生产管理体系，安全规章制度不健全，责任制落实不到位。</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从业人员安全意识薄弱</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部分员工对安全生产的重要性认识不足，缺乏必要的安全知识和操作技能。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企业安全生产现状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500" b="125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7417" r="1741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火灾风险</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物品坠落风险</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机械伤害风险</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电气安全风险</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安全生产风险识别</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商贸仓储企业涉及大量可燃物品，火灾风险较高。一旦发生火灾，可能造成严重人员伤亡和财产损失。</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商贸仓储企业使用的叉车、输送带等机械设备可能对员工造成伤害。</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商贸仓储企业通常存放较高货架，物品坠落可能导致人员伤亡和财产损失。</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电气设备老化、线路破损等可能导致触电事故。</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一级风险</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涉及重大危险源或可能造成重大人员伤亡和财产损失的风险，如火灾、爆炸等。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二级风险</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涉及较大危险源或可能造成较大人员伤亡和财产损失的风险，如物品坠落、机械伤害等。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三级风险</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涉及一般危险源或可能造成一般人员伤亡和财产损失的风险，如电气安全风险、盗窃等。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风险等级划分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分级管控策略与实施</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风险识别原则</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全面识别商贸仓储企业存在的各类安全生产风险，包括火灾、爆炸、中毒、坍塌等。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风险评估原则</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对识别出的风险进行科学评估，确定风险等级，为分级管控提供依据。</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分级管控策略</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根据风险等级，制定相应的管控措施，高风险等级区域采取更严格的管控措施。</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分级管控原则与策略</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一级风险管控措施</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建立完善的安全管理制度和操作规程，加强员工培训，提高员工安全意识；定期对设备设施进行维护和保养，确保其处于良好状态；加强现场监管，及时发现并处理潜在的安全隐患。</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二级风险管控措施</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在一级风险管控措施的基础上，增加安全检查和隐患排查频次，强化应急演练和救援能力；对重要设备设施进行定期检测和评估，确保其安全可靠运行。</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三级风险管控措施</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在二级风险管控措施的基础上，采取更为严格的管控措施，如增加安全监控设施、实行24小时值班制度等；对高风险作业实行特殊管理，如动火作业、有限空间作业等需经过审批并采取必要的安全防护措施。</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各级别管控措施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评估指标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制定科学合理的评估指标，包括事故发生率、隐患排查治理率、员工安全意识等。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评估方法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采用定期检查和不定期抽查相结合的方式，对各级别管控措施的实施效果进行评估。</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评估结果运用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根据评估结果，及时调整和优化分级管控策略和措施，确保商贸仓储企业安全生产风险得到有效控制。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实施效果评估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https://d.book118.com/128026003033006035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2024-09-13T23:10:40.776</cp:lastPrinted>
  <dcterms:created xsi:type="dcterms:W3CDTF">2024-09-13T15:10:40Z</dcterms:created>
  <dcterms:modified xsi:type="dcterms:W3CDTF">2024-09-13T15:10:42Z</dcterms:modified>
</cp:coreProperties>
</file>