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5E82B-E68C-4CBB-AC67-1F84BEFF5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5E129-33A0-485A-85E4-BAA5DAC20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FAABD-BDEB-48CE-9852-42212133B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DFDE9-CA8C-4AFC-B746-CB7D4FFB3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C6535B-BB93-47F0-BC56-1719774D3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BE3D66-BA0B-4342-B454-24EDBAFE7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280CBD-279D-43EE-9BDC-048416468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FDC6D-2B06-4F51-8872-6B8646979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E2349-03B8-4A61-89AF-72D3F243D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9678C-7238-474E-80E9-A1237C57A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C6CFA-48D3-4C32-B9D2-EF81FBDE6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260251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《计算机发展史》ppt课件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计算机的起源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个人计算机的崛起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互联网与计算机的融合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云计算与大数据时代的计算机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人工智能与计算机的未来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计算机的起源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239" r="12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197" b="16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机械计算机的发明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机械计算机的发明可以追溯到17世纪，当时主要用于解决复杂的数学问题。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代表性的机械计算机有Pascal的加法器和Leibniz的差分机，它们都是手动操作的，使用齿轮和杠杆等机械部件进行计算。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这些机械计算机的出现为后来的电子计算机发展奠定了基础。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38" r="231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电子计算机的设想最早可以追溯到19世纪末，当时科学家们开始探索使用电子技术进行计算的可能性。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代表性的人物有英国数学家Charles Babbage，他设计了一种名为“分析机”的机械式通用计算机，但由于技术限制和资金问题，该设计未能实现。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电子计算机的设想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第一台电子计算机诞生于1946年，名为ENIAC（Electronic Numerical Integrator and Computer）。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ENIAC由美国陆军资助，并在宾夕法尼亚大学莫尔电气工程学院建造完成。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ENIAC使用了17,468个真空管和1,500个继电器，重达30吨，占地面积170平方米，被认为是世界上第一台真正意义上的电子计算机。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第一台电子计算机的诞生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计算机的发展历程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电子管时代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1940年代初至1950年代初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583" r="17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电子管计算机是计算机发展的早期阶段，其体积庞大、功耗高、可靠性差，但为计算机的发展奠定了基础。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电子管计算机采用真空电子管作为主要逻辑元件，体积庞大，功耗高，可靠性较差，但却是计算机发展的起点。这一时期的计算机主要用于科学计算和军事用途，如导弹制导和核武器计算等。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电子管时代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晶体管时代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1950年代初至1960年代初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晶体管计算机相对于电子管计算机有了明显的改进，其体积更小、功耗更低、可靠性更高，开始应用于商业和科研领域。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晶体管计算机采用晶体管为主要逻辑元件，相对于电子管计算机有了明显的改进。这一时期的计算机体积更小、功耗更低、可靠性更高，开始广泛应用于商业和科研领域，如数据处理、统计分析等。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晶体管时代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集成电路时代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1960年代初至1970年代初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集成电路计算机的出现标志着计算机技术进入了一个新的阶段，其性能更高、体积更小、功耗更低，广泛应用于各个领域。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集成电路计算机采用集成电路为主要逻辑元件，相对于晶体管计算机有了更大的改进。这一时期的计算机性能更高、体积更小、功耗更低，开始广泛应用于各个领域，如科学计算、数据处理、工业控制等。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集成电路时代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1970年代初至今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微处理器计算机的出现标志着计算机技术进入了一个新的阶段，其性能更高、体积更小、功耗更低，应用范围更广。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处理器计算机采用微处理器为主要逻辑元件，相对于集成电路计算机有了更大的改进。这一时期的计算机性能更高、体积更小、功耗更低，应用范围更广，如个人电脑、移动设备、服务器等。同时，随着互联网的发展，计算机的应用也扩展到了网络领域，如电子商务、社交媒体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微处理器时代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微处理器时代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个人计算机的崛起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一种专为个人使用而设计的计算机，具有独立的操作系统和硬件配置，用户可以自由安装软件和使用互联网。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个人计算机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体积小、价格低、操作简便、可扩展性强、适合家庭和办公使用。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个人计算机的定义与特点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1980年代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个人计算机的普及期，以Apple Macintosh和IBM PC/AT为代表。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2000年代至今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个人计算机的多元化发展，出现了平板电脑、笔记本电脑、超极本等多样化产品。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个人计算机的高速发展期，出现了许多知名的品牌和型号，如Compaq Presario、Dell Inspiron等。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1970年代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个人计算机的萌芽期，以Apple I和IBM PC为代表。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个人计算机的发展历程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https://d.book118.com/128026025100006030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2024-09-07T03:19:37.760</cp:lastPrinted>
  <dcterms:created xsi:type="dcterms:W3CDTF">2024-09-06T19:19:37Z</dcterms:created>
  <dcterms:modified xsi:type="dcterms:W3CDTF">2024-09-06T19:19:39Z</dcterms:modified>
</cp:coreProperties>
</file>