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44291-6C42-4353-A4C0-3F89C04F3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30918C-E685-4948-8DFD-E4DC572A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3A3DC-0694-4746-88C9-0B5EFC5D6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0F2A7C-346F-4F98-8A37-99F7A8B9C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1DCC60-8794-490E-9F88-8B7605F6D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7E1502-7B71-4BDB-A9F0-15E9A46A2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072B5E-0121-4C84-918F-BF9F0E9FB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C36FB-EEF8-452A-AE70-A4B20C649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5E807-4658-4E39-84E8-66AD838B4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2C6FF-5BED-4620-B45F-E9E7341E5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CF042-4286-4374-9CC6-075D844AA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26032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地产行政管理制度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地产行政管理制度的构成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地产行政管理制度的实施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地产行政管理制度的优化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74" r="280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随着地产行业的快速发展，管理制度的完善和更新变得尤为重要，以适应市场变化和满足行业需求。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地产行政管理制度旨在规范和优化地产行业的管理流程，提高行业效率，保障各方权益。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742" b="107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地产行政管理制度的定义和重要性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地产行政管理制度是指对地产开发、经营、管理等活动进行规范和监督的一系列制度安排。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地产行政管理制度的重要性体现在：保障市场公平竞争，提高行业透明度，降低交易成本，促进地产行业的可持续发展。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地产行政管理制度的构成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地产行政管理制度的框架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地产行政管理制度的制定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根据国家法律法规和相关政策，制定地产行政管理制度，明确各级行政机关的职责和权限。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地产行政管理制度的执行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各级行政机关应当按照地产行政管理制度的规定，依法履行职责，加强地产开发、建设、交易等环节的管理和监督。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地产行政管理制度的监督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建立健全地产行政管理制度的监督机制，对各级行政机关的执行情况进行监督检查，发现问题及时纠正。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930" r="10930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规定土地使用权出让的方式、程序、条件和标准等，明确土地使用权出让合同的内容和履行方式。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土地使用权出让制度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规定土地征收和房屋拆迁的程序、补偿标准、安置方式等，保障被征收人的合法权益。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土地征收与房屋拆迁制度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规定房地产市场的准入、退出、交易、价格等监管措施，维护房地产市场的秩序和公平竞争。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房地产市场监管制度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规定物业服务企业的资质管理、服务质量标准、收费标准等，保障业主的合法权益和物业服务水平的提升。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物业管理制度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地产行政管理制度的具体内容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https://d.book118.com/128026032112006046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2024-09-27T15:54:34.962</cp:lastPrinted>
  <dcterms:created xsi:type="dcterms:W3CDTF">2024-09-27T07:54:34Z</dcterms:created>
  <dcterms:modified xsi:type="dcterms:W3CDTF">2024-09-27T07:54:36Z</dcterms:modified>
</cp:coreProperties>
</file>