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C83152-69A0-44EE-8F1F-56B1A27CE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A81701-6CA9-451D-B491-801DB7125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12EB9-785A-4014-B2DC-EF349163D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2FE0F7-0440-4074-A2EE-617445B65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4CBB15-833A-4039-8B6D-BC8FF2C9D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943B42-0AB8-4D1E-B4EA-724836DC3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9EBA0F-0A51-4B59-B80C-9FBD7BFB3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405E18-C1AD-41E1-8906-9C1A760EA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0E3B36-85B8-4F5B-9906-42A32A6F5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8F7B83-A330-472D-8EF1-4C304BDFF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BA97B-015A-48A2-B089-B548FEF4D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2610500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中小学生预防近视ppt课件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近视的危害与现状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近视的原因分析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预防近视的措施与建议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家庭与学校在预防近视中的作用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近视的早期发现与干预措施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总结与展望：共同关注中小学生视力健康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近视的危害与现状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近视定义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近视是一种常见的眼病，指眼睛在调节松弛状态下，平行光线经眼的屈光系统屈折后，聚焦在视网膜之前，在视网膜上形成一个弥散光环，因此看远处目标模糊不清。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近视分类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根据近视度数可分为轻度近视、中度近视和高度近视；根据是否可矫正分为单纯性近视和病理性近视。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近视的定义与分类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近视患者看远处目标模糊不清，影响学习和工作，可能导致视力疲劳、头痛等不适症状。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影响视力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458" r="9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影响生活质量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并发症风险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由于视力下降，近视患者可能无法正常参与某些活动，如运动、旅游等，影响生活质量。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高度近视可能引发多种并发症，如视网膜脱落、黄斑病变等，严重者可导致失明。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近视的危害及影响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目前全球近视发病率较高，且呈逐年上升趋势。在我国，中小学生近视率也逐年上升，成为社会关注的热点问题。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随着电子产品的普及和学业压力的增加，中小学生近视率仍有上升趋势。因此，加强预防和控制近视的工作至关重要。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趋势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近视的现状与趋势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近视的原因分析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467" b="846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近视具有一定的家族聚集性，父母双方或一方患有近视，孩子患近视的风险较高。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部分近视患者是由于基因突变引起的，这种突变可能影响眼球的正常发育。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基因突变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家族遗传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长时间近距离看书、写字，导致眼睛过度疲劳，容易引发近视。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042" r="150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6000" b="16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学习环境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长时间使用电子设备，如手机、电脑等，对眼睛造成辐射和损伤，增加近视风险。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电子设备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不良的照明环境，如光线过强或过弱，都可能对眼睛造成损害，增加近视风险。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照明环境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715" b="187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生活习惯因素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不良的饮食习惯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缺乏维生素A、维生素C等营养素，可能影响眼球的正常发育，增加近视风险。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不良的作息习惯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睡眠不足、熬夜等不良作息习惯，可能导致眼睛过度疲劳，容易引发近视。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不良的用眼习惯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如看书时光线不足、写字姿势不正确等，都可能对眼睛造成损害，增加近视风险。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https://d.book118.com/128026105003006025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2024-09-01T09:53:30.055</cp:lastPrinted>
  <dcterms:created xsi:type="dcterms:W3CDTF">2024-09-01T01:53:30Z</dcterms:created>
  <dcterms:modified xsi:type="dcterms:W3CDTF">2024-09-01T01:53:32Z</dcterms:modified>
</cp:coreProperties>
</file>